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5143500" cx="9144000"/>
  <p:notesSz cx="6858000" cy="9144000"/>
  <p:embeddedFontLst>
    <p:embeddedFont>
      <p:font typeface="Roboto"/>
      <p:regular r:id="rId74"/>
      <p:bold r:id="rId75"/>
      <p:italic r:id="rId76"/>
      <p:boldItalic r:id="rId77"/>
    </p:embeddedFont>
    <p:embeddedFont>
      <p:font typeface="Lato"/>
      <p:regular r:id="rId78"/>
      <p:bold r:id="rId79"/>
      <p:italic r:id="rId80"/>
      <p:boldItalic r:id="rId81"/>
    </p:embeddedFont>
    <p:embeddedFont>
      <p:font typeface="Itim"/>
      <p:regular r:id="rId82"/>
    </p:embeddedFont>
    <p:embeddedFont>
      <p:font typeface="DM Serif Display"/>
      <p:regular r:id="rId83"/>
      <p: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06F53A-33C1-4EB4-AB71-91307C909D7A}">
  <a:tblStyle styleId="{CD06F53A-33C1-4EB4-AB71-91307C909D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DMSerifDisplay-italic.fntdata"/><Relationship Id="rId83" Type="http://schemas.openxmlformats.org/officeDocument/2006/relationships/font" Target="fonts/DMSerifDisplay-regular.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ato-italic.fntdata"/><Relationship Id="rId82" Type="http://schemas.openxmlformats.org/officeDocument/2006/relationships/font" Target="fonts/Itim-regular.fntdata"/><Relationship Id="rId81"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bold.fntdata"/><Relationship Id="rId30" Type="http://schemas.openxmlformats.org/officeDocument/2006/relationships/slide" Target="slides/slide25.xml"/><Relationship Id="rId74" Type="http://schemas.openxmlformats.org/officeDocument/2006/relationships/font" Target="fonts/Roboto-regular.fntdata"/><Relationship Id="rId33" Type="http://schemas.openxmlformats.org/officeDocument/2006/relationships/slide" Target="slides/slide28.xml"/><Relationship Id="rId77" Type="http://schemas.openxmlformats.org/officeDocument/2006/relationships/font" Target="fonts/Roboto-boldItalic.fntdata"/><Relationship Id="rId32" Type="http://schemas.openxmlformats.org/officeDocument/2006/relationships/slide" Target="slides/slide27.xml"/><Relationship Id="rId76" Type="http://schemas.openxmlformats.org/officeDocument/2006/relationships/font" Target="fonts/Roboto-italic.fntdata"/><Relationship Id="rId35" Type="http://schemas.openxmlformats.org/officeDocument/2006/relationships/slide" Target="slides/slide30.xml"/><Relationship Id="rId79" Type="http://schemas.openxmlformats.org/officeDocument/2006/relationships/font" Target="fonts/Lato-bold.fntdata"/><Relationship Id="rId34" Type="http://schemas.openxmlformats.org/officeDocument/2006/relationships/slide" Target="slides/slide29.xml"/><Relationship Id="rId78" Type="http://schemas.openxmlformats.org/officeDocument/2006/relationships/font" Target="fonts/Lato-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Kuki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1" name="Shape 3411"/>
        <p:cNvGrpSpPr/>
        <p:nvPr/>
      </p:nvGrpSpPr>
      <p:grpSpPr>
        <a:xfrm>
          <a:off x="0" y="0"/>
          <a:ext cx="0" cy="0"/>
          <a:chOff x="0" y="0"/>
          <a:chExt cx="0" cy="0"/>
        </a:xfrm>
      </p:grpSpPr>
      <p:sp>
        <p:nvSpPr>
          <p:cNvPr id="3412" name="Google Shape;3412;g2a5d5ba693a_5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3" name="Google Shape;3413;g2a5d5ba693a_5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9" name="Shape 3419"/>
        <p:cNvGrpSpPr/>
        <p:nvPr/>
      </p:nvGrpSpPr>
      <p:grpSpPr>
        <a:xfrm>
          <a:off x="0" y="0"/>
          <a:ext cx="0" cy="0"/>
          <a:chOff x="0" y="0"/>
          <a:chExt cx="0" cy="0"/>
        </a:xfrm>
      </p:grpSpPr>
      <p:sp>
        <p:nvSpPr>
          <p:cNvPr id="3420" name="Google Shape;3420;g2a5d5ba693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1" name="Google Shape;3421;g2a5d5ba69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g2a5d5ba693a_4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8" name="Google Shape;3428;g2a5d5ba693a_4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Alexandra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8" name="Shape 3728"/>
        <p:cNvGrpSpPr/>
        <p:nvPr/>
      </p:nvGrpSpPr>
      <p:grpSpPr>
        <a:xfrm>
          <a:off x="0" y="0"/>
          <a:ext cx="0" cy="0"/>
          <a:chOff x="0" y="0"/>
          <a:chExt cx="0" cy="0"/>
        </a:xfrm>
      </p:grpSpPr>
      <p:sp>
        <p:nvSpPr>
          <p:cNvPr id="3729" name="Google Shape;3729;g2a5d5ba693a_2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0" name="Google Shape;3730;g2a5d5ba693a_2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Alexandra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2" name="Shape 3762"/>
        <p:cNvGrpSpPr/>
        <p:nvPr/>
      </p:nvGrpSpPr>
      <p:grpSpPr>
        <a:xfrm>
          <a:off x="0" y="0"/>
          <a:ext cx="0" cy="0"/>
          <a:chOff x="0" y="0"/>
          <a:chExt cx="0" cy="0"/>
        </a:xfrm>
      </p:grpSpPr>
      <p:sp>
        <p:nvSpPr>
          <p:cNvPr id="3763" name="Google Shape;3763;g2a5d5ba693a_2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4" name="Google Shape;3764;g2a5d5ba693a_2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Alexandra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9" name="Shape 3769"/>
        <p:cNvGrpSpPr/>
        <p:nvPr/>
      </p:nvGrpSpPr>
      <p:grpSpPr>
        <a:xfrm>
          <a:off x="0" y="0"/>
          <a:ext cx="0" cy="0"/>
          <a:chOff x="0" y="0"/>
          <a:chExt cx="0" cy="0"/>
        </a:xfrm>
      </p:grpSpPr>
      <p:sp>
        <p:nvSpPr>
          <p:cNvPr id="3770" name="Google Shape;3770;g2a5d5ba693a_4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1" name="Google Shape;3771;g2a5d5ba693a_4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Alexandra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6" name="Shape 3776"/>
        <p:cNvGrpSpPr/>
        <p:nvPr/>
      </p:nvGrpSpPr>
      <p:grpSpPr>
        <a:xfrm>
          <a:off x="0" y="0"/>
          <a:ext cx="0" cy="0"/>
          <a:chOff x="0" y="0"/>
          <a:chExt cx="0" cy="0"/>
        </a:xfrm>
      </p:grpSpPr>
      <p:sp>
        <p:nvSpPr>
          <p:cNvPr id="3777" name="Google Shape;3777;g2a5d5ba693a_3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8" name="Google Shape;3778;g2a5d5ba693a_3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Kuki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g2a5d5ba693a_4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0" name="Google Shape;4080;g2a5d5ba693a_4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kuki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3" name="Shape 4083"/>
        <p:cNvGrpSpPr/>
        <p:nvPr/>
      </p:nvGrpSpPr>
      <p:grpSpPr>
        <a:xfrm>
          <a:off x="0" y="0"/>
          <a:ext cx="0" cy="0"/>
          <a:chOff x="0" y="0"/>
          <a:chExt cx="0" cy="0"/>
        </a:xfrm>
      </p:grpSpPr>
      <p:sp>
        <p:nvSpPr>
          <p:cNvPr id="4084" name="Google Shape;4084;g2a5d5ba693a_4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5" name="Google Shape;4085;g2a5d5ba693a_4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kuki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g2a5d5ba693a_4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2" name="Google Shape;4092;g2a5d5ba693a_4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kuki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a1242414e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a1242414e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kuki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8" name="Shape 4098"/>
        <p:cNvGrpSpPr/>
        <p:nvPr/>
      </p:nvGrpSpPr>
      <p:grpSpPr>
        <a:xfrm>
          <a:off x="0" y="0"/>
          <a:ext cx="0" cy="0"/>
          <a:chOff x="0" y="0"/>
          <a:chExt cx="0" cy="0"/>
        </a:xfrm>
      </p:grpSpPr>
      <p:sp>
        <p:nvSpPr>
          <p:cNvPr id="4099" name="Google Shape;4099;g2a5d5ba693a_4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0" name="Google Shape;4100;g2a5d5ba693a_4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3" name="Shape 4103"/>
        <p:cNvGrpSpPr/>
        <p:nvPr/>
      </p:nvGrpSpPr>
      <p:grpSpPr>
        <a:xfrm>
          <a:off x="0" y="0"/>
          <a:ext cx="0" cy="0"/>
          <a:chOff x="0" y="0"/>
          <a:chExt cx="0" cy="0"/>
        </a:xfrm>
      </p:grpSpPr>
      <p:sp>
        <p:nvSpPr>
          <p:cNvPr id="4104" name="Google Shape;4104;g2a5d5ba693a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5" name="Google Shape;4105;g2a5d5ba693a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1" name="Shape 4111"/>
        <p:cNvGrpSpPr/>
        <p:nvPr/>
      </p:nvGrpSpPr>
      <p:grpSpPr>
        <a:xfrm>
          <a:off x="0" y="0"/>
          <a:ext cx="0" cy="0"/>
          <a:chOff x="0" y="0"/>
          <a:chExt cx="0" cy="0"/>
        </a:xfrm>
      </p:grpSpPr>
      <p:sp>
        <p:nvSpPr>
          <p:cNvPr id="4112" name="Google Shape;4112;g2a5e4887ca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3" name="Google Shape;4113;g2a5e4887ca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0" name="Shape 4120"/>
        <p:cNvGrpSpPr/>
        <p:nvPr/>
      </p:nvGrpSpPr>
      <p:grpSpPr>
        <a:xfrm>
          <a:off x="0" y="0"/>
          <a:ext cx="0" cy="0"/>
          <a:chOff x="0" y="0"/>
          <a:chExt cx="0" cy="0"/>
        </a:xfrm>
      </p:grpSpPr>
      <p:sp>
        <p:nvSpPr>
          <p:cNvPr id="4121" name="Google Shape;4121;g2a5e4887ca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2" name="Google Shape;4122;g2a5e4887ca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Alexandra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8" name="Shape 4128"/>
        <p:cNvGrpSpPr/>
        <p:nvPr/>
      </p:nvGrpSpPr>
      <p:grpSpPr>
        <a:xfrm>
          <a:off x="0" y="0"/>
          <a:ext cx="0" cy="0"/>
          <a:chOff x="0" y="0"/>
          <a:chExt cx="0" cy="0"/>
        </a:xfrm>
      </p:grpSpPr>
      <p:sp>
        <p:nvSpPr>
          <p:cNvPr id="4129" name="Google Shape;4129;g2a5e4887ca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0" name="Google Shape;4130;g2a5e4887ca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Alexandra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7" name="Shape 4137"/>
        <p:cNvGrpSpPr/>
        <p:nvPr/>
      </p:nvGrpSpPr>
      <p:grpSpPr>
        <a:xfrm>
          <a:off x="0" y="0"/>
          <a:ext cx="0" cy="0"/>
          <a:chOff x="0" y="0"/>
          <a:chExt cx="0" cy="0"/>
        </a:xfrm>
      </p:grpSpPr>
      <p:sp>
        <p:nvSpPr>
          <p:cNvPr id="4138" name="Google Shape;4138;g2a5d5ba693a_4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9" name="Google Shape;4139;g2a5d5ba693a_4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2" name="Shape 4142"/>
        <p:cNvGrpSpPr/>
        <p:nvPr/>
      </p:nvGrpSpPr>
      <p:grpSpPr>
        <a:xfrm>
          <a:off x="0" y="0"/>
          <a:ext cx="0" cy="0"/>
          <a:chOff x="0" y="0"/>
          <a:chExt cx="0" cy="0"/>
        </a:xfrm>
      </p:grpSpPr>
      <p:sp>
        <p:nvSpPr>
          <p:cNvPr id="4143" name="Google Shape;4143;g2a5d5ba693a_2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4" name="Google Shape;4144;g2a5d5ba693a_2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3" name="Shape 4153"/>
        <p:cNvGrpSpPr/>
        <p:nvPr/>
      </p:nvGrpSpPr>
      <p:grpSpPr>
        <a:xfrm>
          <a:off x="0" y="0"/>
          <a:ext cx="0" cy="0"/>
          <a:chOff x="0" y="0"/>
          <a:chExt cx="0" cy="0"/>
        </a:xfrm>
      </p:grpSpPr>
      <p:sp>
        <p:nvSpPr>
          <p:cNvPr id="4154" name="Google Shape;4154;g2a5d5ba693a_2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5" name="Google Shape;4155;g2a5d5ba693a_2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0" name="Shape 4160"/>
        <p:cNvGrpSpPr/>
        <p:nvPr/>
      </p:nvGrpSpPr>
      <p:grpSpPr>
        <a:xfrm>
          <a:off x="0" y="0"/>
          <a:ext cx="0" cy="0"/>
          <a:chOff x="0" y="0"/>
          <a:chExt cx="0" cy="0"/>
        </a:xfrm>
      </p:grpSpPr>
      <p:sp>
        <p:nvSpPr>
          <p:cNvPr id="4161" name="Google Shape;4161;g2a5d5ba693a_2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2" name="Google Shape;4162;g2a5d5ba693a_2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0" name="Shape 4170"/>
        <p:cNvGrpSpPr/>
        <p:nvPr/>
      </p:nvGrpSpPr>
      <p:grpSpPr>
        <a:xfrm>
          <a:off x="0" y="0"/>
          <a:ext cx="0" cy="0"/>
          <a:chOff x="0" y="0"/>
          <a:chExt cx="0" cy="0"/>
        </a:xfrm>
      </p:grpSpPr>
      <p:sp>
        <p:nvSpPr>
          <p:cNvPr id="4171" name="Google Shape;4171;g2a5d5ba693a_2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2" name="Google Shape;4172;g2a5d5ba693a_2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2a5d5ba693a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2a5d5ba693a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kuki</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8" name="Shape 4178"/>
        <p:cNvGrpSpPr/>
        <p:nvPr/>
      </p:nvGrpSpPr>
      <p:grpSpPr>
        <a:xfrm>
          <a:off x="0" y="0"/>
          <a:ext cx="0" cy="0"/>
          <a:chOff x="0" y="0"/>
          <a:chExt cx="0" cy="0"/>
        </a:xfrm>
      </p:grpSpPr>
      <p:sp>
        <p:nvSpPr>
          <p:cNvPr id="4179" name="Google Shape;4179;g2a5d5ba693a_5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0" name="Google Shape;4180;g2a5d5ba693a_5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also tried KNN regression. We went through cross-validation to determine the best parameter k. This model didn't outperform our baseline. But it still showed some predictive power, and that's why we decded to add it into the mix for our stacking model.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6" name="Shape 4186"/>
        <p:cNvGrpSpPr/>
        <p:nvPr/>
      </p:nvGrpSpPr>
      <p:grpSpPr>
        <a:xfrm>
          <a:off x="0" y="0"/>
          <a:ext cx="0" cy="0"/>
          <a:chOff x="0" y="0"/>
          <a:chExt cx="0" cy="0"/>
        </a:xfrm>
      </p:grpSpPr>
      <p:sp>
        <p:nvSpPr>
          <p:cNvPr id="4187" name="Google Shape;4187;g2a5d5ba693a_5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8" name="Google Shape;4188;g2a5d5ba693a_5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1" name="Shape 4191"/>
        <p:cNvGrpSpPr/>
        <p:nvPr/>
      </p:nvGrpSpPr>
      <p:grpSpPr>
        <a:xfrm>
          <a:off x="0" y="0"/>
          <a:ext cx="0" cy="0"/>
          <a:chOff x="0" y="0"/>
          <a:chExt cx="0" cy="0"/>
        </a:xfrm>
      </p:grpSpPr>
      <p:sp>
        <p:nvSpPr>
          <p:cNvPr id="4192" name="Google Shape;4192;g2a5d5ba693a_5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3" name="Google Shape;4193;g2a5d5ba693a_5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t>And finally we created the stacking ensemble! We combined all the previous models, and for our final estimator, we went with a straightforward linear regression model. We used 5-fold cross-validation to fine-tune things.The stacking model gives us the highest scores in both the training and test datasets.</a:t>
            </a:r>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9" name="Shape 4199"/>
        <p:cNvGrpSpPr/>
        <p:nvPr/>
      </p:nvGrpSpPr>
      <p:grpSpPr>
        <a:xfrm>
          <a:off x="0" y="0"/>
          <a:ext cx="0" cy="0"/>
          <a:chOff x="0" y="0"/>
          <a:chExt cx="0" cy="0"/>
        </a:xfrm>
      </p:grpSpPr>
      <p:sp>
        <p:nvSpPr>
          <p:cNvPr id="4200" name="Google Shape;4200;g2a5d5ba693a_5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1" name="Google Shape;4201;g2a5d5ba693a_5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9" name="Shape 4209"/>
        <p:cNvGrpSpPr/>
        <p:nvPr/>
      </p:nvGrpSpPr>
      <p:grpSpPr>
        <a:xfrm>
          <a:off x="0" y="0"/>
          <a:ext cx="0" cy="0"/>
          <a:chOff x="0" y="0"/>
          <a:chExt cx="0" cy="0"/>
        </a:xfrm>
      </p:grpSpPr>
      <p:sp>
        <p:nvSpPr>
          <p:cNvPr id="4210" name="Google Shape;4210;g2a5d5ba693a_3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1" name="Google Shape;4211;g2a5d5ba693a_3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1" name="Shape 4511"/>
        <p:cNvGrpSpPr/>
        <p:nvPr/>
      </p:nvGrpSpPr>
      <p:grpSpPr>
        <a:xfrm>
          <a:off x="0" y="0"/>
          <a:ext cx="0" cy="0"/>
          <a:chOff x="0" y="0"/>
          <a:chExt cx="0" cy="0"/>
        </a:xfrm>
      </p:grpSpPr>
      <p:sp>
        <p:nvSpPr>
          <p:cNvPr id="4512" name="Google Shape;4512;g2a5d5ba693a_2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3" name="Google Shape;4513;g2a5d5ba693a_2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2" name="Shape 4522"/>
        <p:cNvGrpSpPr/>
        <p:nvPr/>
      </p:nvGrpSpPr>
      <p:grpSpPr>
        <a:xfrm>
          <a:off x="0" y="0"/>
          <a:ext cx="0" cy="0"/>
          <a:chOff x="0" y="0"/>
          <a:chExt cx="0" cy="0"/>
        </a:xfrm>
      </p:grpSpPr>
      <p:sp>
        <p:nvSpPr>
          <p:cNvPr id="4523" name="Google Shape;4523;g2a5d5ba693a_3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4" name="Google Shape;4524;g2a5d5ba693a_3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4" name="Shape 4824"/>
        <p:cNvGrpSpPr/>
        <p:nvPr/>
      </p:nvGrpSpPr>
      <p:grpSpPr>
        <a:xfrm>
          <a:off x="0" y="0"/>
          <a:ext cx="0" cy="0"/>
          <a:chOff x="0" y="0"/>
          <a:chExt cx="0" cy="0"/>
        </a:xfrm>
      </p:grpSpPr>
      <p:sp>
        <p:nvSpPr>
          <p:cNvPr id="4825" name="Google Shape;4825;g2a63bfb5ea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6" name="Google Shape;4826;g2a63bfb5ea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Firstly, we are thinking about discretizing all the score measures. Usually people ask “Is the coffee good or bad?" It seems people are more interested in that than the exact scores. We figure a model that gives us general info instead of precise scores might align better with user preferences.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Furthermore, we're pretty excited about trying out the stacking model, which is doing a good job in both training and test datasets. Our plan is to use it on coffee shops around Harvard Square, getting input through some quick questionnaires. We're hoping this will help us figure out which coffee comes out on top according to our model.</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However, As we're diving into this, we realized a generalizability concern. The current response variable relies on scores given by experts, which may differ from those of the general public. So, we're having the idea of improvement. Instead of expert scores, we want to further collect data about the price of each coffee bean and use it as response variable (the data collection process could be hard). And it makes sense that good coffee tends to cost a bit more. This adjustment should make our model more solid and reliable.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0" name="Shape 4830"/>
        <p:cNvGrpSpPr/>
        <p:nvPr/>
      </p:nvGrpSpPr>
      <p:grpSpPr>
        <a:xfrm>
          <a:off x="0" y="0"/>
          <a:ext cx="0" cy="0"/>
          <a:chOff x="0" y="0"/>
          <a:chExt cx="0" cy="0"/>
        </a:xfrm>
      </p:grpSpPr>
      <p:sp>
        <p:nvSpPr>
          <p:cNvPr id="4831" name="Google Shape;4831;g2a5d5ba693a_2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2" name="Google Shape;4832;g2a5d5ba693a_2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Alyssa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3" name="Shape 4943"/>
        <p:cNvGrpSpPr/>
        <p:nvPr/>
      </p:nvGrpSpPr>
      <p:grpSpPr>
        <a:xfrm>
          <a:off x="0" y="0"/>
          <a:ext cx="0" cy="0"/>
          <a:chOff x="0" y="0"/>
          <a:chExt cx="0" cy="0"/>
        </a:xfrm>
      </p:grpSpPr>
      <p:sp>
        <p:nvSpPr>
          <p:cNvPr id="4944" name="Google Shape;4944;g2a5e4887ca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5" name="Google Shape;4945;g2a5e4887ca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g8b385fd27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8b385fd27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kuki</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9" name="Shape 4949"/>
        <p:cNvGrpSpPr/>
        <p:nvPr/>
      </p:nvGrpSpPr>
      <p:grpSpPr>
        <a:xfrm>
          <a:off x="0" y="0"/>
          <a:ext cx="0" cy="0"/>
          <a:chOff x="0" y="0"/>
          <a:chExt cx="0" cy="0"/>
        </a:xfrm>
      </p:grpSpPr>
      <p:sp>
        <p:nvSpPr>
          <p:cNvPr id="4950" name="Google Shape;4950;ga1242414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1" name="Google Shape;4951;ga1242414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7" name="Shape 5097"/>
        <p:cNvGrpSpPr/>
        <p:nvPr/>
      </p:nvGrpSpPr>
      <p:grpSpPr>
        <a:xfrm>
          <a:off x="0" y="0"/>
          <a:ext cx="0" cy="0"/>
          <a:chOff x="0" y="0"/>
          <a:chExt cx="0" cy="0"/>
        </a:xfrm>
      </p:grpSpPr>
      <p:sp>
        <p:nvSpPr>
          <p:cNvPr id="5098" name="Google Shape;5098;g8b385fd27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9" name="Google Shape;5099;g8b385fd27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6" name="Shape 5126"/>
        <p:cNvGrpSpPr/>
        <p:nvPr/>
      </p:nvGrpSpPr>
      <p:grpSpPr>
        <a:xfrm>
          <a:off x="0" y="0"/>
          <a:ext cx="0" cy="0"/>
          <a:chOff x="0" y="0"/>
          <a:chExt cx="0" cy="0"/>
        </a:xfrm>
      </p:grpSpPr>
      <p:sp>
        <p:nvSpPr>
          <p:cNvPr id="5127" name="Google Shape;5127;g8b385fd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8" name="Google Shape;5128;g8b385fd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5" name="Shape 5135"/>
        <p:cNvGrpSpPr/>
        <p:nvPr/>
      </p:nvGrpSpPr>
      <p:grpSpPr>
        <a:xfrm>
          <a:off x="0" y="0"/>
          <a:ext cx="0" cy="0"/>
          <a:chOff x="0" y="0"/>
          <a:chExt cx="0" cy="0"/>
        </a:xfrm>
      </p:grpSpPr>
      <p:sp>
        <p:nvSpPr>
          <p:cNvPr id="5136" name="Google Shape;5136;ga1242414e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7" name="Google Shape;5137;ga1242414e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9" name="Shape 5319"/>
        <p:cNvGrpSpPr/>
        <p:nvPr/>
      </p:nvGrpSpPr>
      <p:grpSpPr>
        <a:xfrm>
          <a:off x="0" y="0"/>
          <a:ext cx="0" cy="0"/>
          <a:chOff x="0" y="0"/>
          <a:chExt cx="0" cy="0"/>
        </a:xfrm>
      </p:grpSpPr>
      <p:sp>
        <p:nvSpPr>
          <p:cNvPr id="5320" name="Google Shape;5320;g2a5d5ba69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1" name="Google Shape;5321;g2a5d5ba69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2" name="Shape 5372"/>
        <p:cNvGrpSpPr/>
        <p:nvPr/>
      </p:nvGrpSpPr>
      <p:grpSpPr>
        <a:xfrm>
          <a:off x="0" y="0"/>
          <a:ext cx="0" cy="0"/>
          <a:chOff x="0" y="0"/>
          <a:chExt cx="0" cy="0"/>
        </a:xfrm>
      </p:grpSpPr>
      <p:sp>
        <p:nvSpPr>
          <p:cNvPr id="5373" name="Google Shape;5373;ga1242414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4" name="Google Shape;5374;ga1242414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5" name="Shape 5445"/>
        <p:cNvGrpSpPr/>
        <p:nvPr/>
      </p:nvGrpSpPr>
      <p:grpSpPr>
        <a:xfrm>
          <a:off x="0" y="0"/>
          <a:ext cx="0" cy="0"/>
          <a:chOff x="0" y="0"/>
          <a:chExt cx="0" cy="0"/>
        </a:xfrm>
      </p:grpSpPr>
      <p:sp>
        <p:nvSpPr>
          <p:cNvPr id="5446" name="Google Shape;5446;ga1242414e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7" name="Google Shape;5447;ga1242414e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2" name="Shape 5572"/>
        <p:cNvGrpSpPr/>
        <p:nvPr/>
      </p:nvGrpSpPr>
      <p:grpSpPr>
        <a:xfrm>
          <a:off x="0" y="0"/>
          <a:ext cx="0" cy="0"/>
          <a:chOff x="0" y="0"/>
          <a:chExt cx="0" cy="0"/>
        </a:xfrm>
      </p:grpSpPr>
      <p:sp>
        <p:nvSpPr>
          <p:cNvPr id="5573" name="Google Shape;5573;g8b385fd27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4" name="Google Shape;5574;g8b385fd27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9" name="Shape 5759"/>
        <p:cNvGrpSpPr/>
        <p:nvPr/>
      </p:nvGrpSpPr>
      <p:grpSpPr>
        <a:xfrm>
          <a:off x="0" y="0"/>
          <a:ext cx="0" cy="0"/>
          <a:chOff x="0" y="0"/>
          <a:chExt cx="0" cy="0"/>
        </a:xfrm>
      </p:grpSpPr>
      <p:sp>
        <p:nvSpPr>
          <p:cNvPr id="5760" name="Google Shape;5760;ga1242414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1" name="Google Shape;5761;ga1242414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9" name="Shape 5809"/>
        <p:cNvGrpSpPr/>
        <p:nvPr/>
      </p:nvGrpSpPr>
      <p:grpSpPr>
        <a:xfrm>
          <a:off x="0" y="0"/>
          <a:ext cx="0" cy="0"/>
          <a:chOff x="0" y="0"/>
          <a:chExt cx="0" cy="0"/>
        </a:xfrm>
      </p:grpSpPr>
      <p:sp>
        <p:nvSpPr>
          <p:cNvPr id="5810" name="Google Shape;5810;g136b057bf4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1" name="Google Shape;5811;g136b057bf4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0" name="Shape 2710"/>
        <p:cNvGrpSpPr/>
        <p:nvPr/>
      </p:nvGrpSpPr>
      <p:grpSpPr>
        <a:xfrm>
          <a:off x="0" y="0"/>
          <a:ext cx="0" cy="0"/>
          <a:chOff x="0" y="0"/>
          <a:chExt cx="0" cy="0"/>
        </a:xfrm>
      </p:grpSpPr>
      <p:sp>
        <p:nvSpPr>
          <p:cNvPr id="2711" name="Google Shape;2711;g2a5d5ba693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2a5d5ba693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kuki</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9" name="Shape 5909"/>
        <p:cNvGrpSpPr/>
        <p:nvPr/>
      </p:nvGrpSpPr>
      <p:grpSpPr>
        <a:xfrm>
          <a:off x="0" y="0"/>
          <a:ext cx="0" cy="0"/>
          <a:chOff x="0" y="0"/>
          <a:chExt cx="0" cy="0"/>
        </a:xfrm>
      </p:grpSpPr>
      <p:sp>
        <p:nvSpPr>
          <p:cNvPr id="5910" name="Google Shape;5910;g136b057bf4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1" name="Google Shape;5911;g136b057bf4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7" name="Shape 6017"/>
        <p:cNvGrpSpPr/>
        <p:nvPr/>
      </p:nvGrpSpPr>
      <p:grpSpPr>
        <a:xfrm>
          <a:off x="0" y="0"/>
          <a:ext cx="0" cy="0"/>
          <a:chOff x="0" y="0"/>
          <a:chExt cx="0" cy="0"/>
        </a:xfrm>
      </p:grpSpPr>
      <p:sp>
        <p:nvSpPr>
          <p:cNvPr id="6018" name="Google Shape;6018;g2a5d5ba693a_4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9" name="Google Shape;6019;g2a5d5ba693a_4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7" name="Shape 6217"/>
        <p:cNvGrpSpPr/>
        <p:nvPr/>
      </p:nvGrpSpPr>
      <p:grpSpPr>
        <a:xfrm>
          <a:off x="0" y="0"/>
          <a:ext cx="0" cy="0"/>
          <a:chOff x="0" y="0"/>
          <a:chExt cx="0" cy="0"/>
        </a:xfrm>
      </p:grpSpPr>
      <p:sp>
        <p:nvSpPr>
          <p:cNvPr id="6218" name="Google Shape;6218;ga1242414e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9" name="Google Shape;6219;ga1242414e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5" name="Shape 6275"/>
        <p:cNvGrpSpPr/>
        <p:nvPr/>
      </p:nvGrpSpPr>
      <p:grpSpPr>
        <a:xfrm>
          <a:off x="0" y="0"/>
          <a:ext cx="0" cy="0"/>
          <a:chOff x="0" y="0"/>
          <a:chExt cx="0" cy="0"/>
        </a:xfrm>
      </p:grpSpPr>
      <p:sp>
        <p:nvSpPr>
          <p:cNvPr id="6276" name="Google Shape;6276;ga1242414e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7" name="Google Shape;6277;ga1242414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7" name="Shape 6297"/>
        <p:cNvGrpSpPr/>
        <p:nvPr/>
      </p:nvGrpSpPr>
      <p:grpSpPr>
        <a:xfrm>
          <a:off x="0" y="0"/>
          <a:ext cx="0" cy="0"/>
          <a:chOff x="0" y="0"/>
          <a:chExt cx="0" cy="0"/>
        </a:xfrm>
      </p:grpSpPr>
      <p:sp>
        <p:nvSpPr>
          <p:cNvPr id="6298" name="Google Shape;6298;ga1242414e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9" name="Google Shape;6299;ga1242414e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1" name="Shape 6401"/>
        <p:cNvGrpSpPr/>
        <p:nvPr/>
      </p:nvGrpSpPr>
      <p:grpSpPr>
        <a:xfrm>
          <a:off x="0" y="0"/>
          <a:ext cx="0" cy="0"/>
          <a:chOff x="0" y="0"/>
          <a:chExt cx="0" cy="0"/>
        </a:xfrm>
      </p:grpSpPr>
      <p:sp>
        <p:nvSpPr>
          <p:cNvPr id="6402" name="Google Shape;6402;g97767bb796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3" name="Google Shape;6403;g97767bb796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4" name="Shape 6534"/>
        <p:cNvGrpSpPr/>
        <p:nvPr/>
      </p:nvGrpSpPr>
      <p:grpSpPr>
        <a:xfrm>
          <a:off x="0" y="0"/>
          <a:ext cx="0" cy="0"/>
          <a:chOff x="0" y="0"/>
          <a:chExt cx="0" cy="0"/>
        </a:xfrm>
      </p:grpSpPr>
      <p:sp>
        <p:nvSpPr>
          <p:cNvPr id="6535" name="Google Shape;6535;ga1242414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6" name="Google Shape;6536;ga1242414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0" name="Shape 6550"/>
        <p:cNvGrpSpPr/>
        <p:nvPr/>
      </p:nvGrpSpPr>
      <p:grpSpPr>
        <a:xfrm>
          <a:off x="0" y="0"/>
          <a:ext cx="0" cy="0"/>
          <a:chOff x="0" y="0"/>
          <a:chExt cx="0" cy="0"/>
        </a:xfrm>
      </p:grpSpPr>
      <p:sp>
        <p:nvSpPr>
          <p:cNvPr id="6551" name="Google Shape;6551;g136b057bf4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2" name="Google Shape;6552;g136b057bf4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8" name="Shape 6628"/>
        <p:cNvGrpSpPr/>
        <p:nvPr/>
      </p:nvGrpSpPr>
      <p:grpSpPr>
        <a:xfrm>
          <a:off x="0" y="0"/>
          <a:ext cx="0" cy="0"/>
          <a:chOff x="0" y="0"/>
          <a:chExt cx="0" cy="0"/>
        </a:xfrm>
      </p:grpSpPr>
      <p:sp>
        <p:nvSpPr>
          <p:cNvPr id="6629" name="Google Shape;6629;ga1242414e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0" name="Google Shape;6630;ga1242414e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2" name="Shape 6712"/>
        <p:cNvGrpSpPr/>
        <p:nvPr/>
      </p:nvGrpSpPr>
      <p:grpSpPr>
        <a:xfrm>
          <a:off x="0" y="0"/>
          <a:ext cx="0" cy="0"/>
          <a:chOff x="0" y="0"/>
          <a:chExt cx="0" cy="0"/>
        </a:xfrm>
      </p:grpSpPr>
      <p:sp>
        <p:nvSpPr>
          <p:cNvPr id="6713" name="Google Shape;6713;ga1242414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4" name="Google Shape;6714;ga1242414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ga1242414e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7" name="Google Shape;2897;ga1242414e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kuki</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9" name="Shape 6759"/>
        <p:cNvGrpSpPr/>
        <p:nvPr/>
      </p:nvGrpSpPr>
      <p:grpSpPr>
        <a:xfrm>
          <a:off x="0" y="0"/>
          <a:ext cx="0" cy="0"/>
          <a:chOff x="0" y="0"/>
          <a:chExt cx="0" cy="0"/>
        </a:xfrm>
      </p:grpSpPr>
      <p:sp>
        <p:nvSpPr>
          <p:cNvPr id="6760" name="Google Shape;6760;ga1242414e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1" name="Google Shape;6761;ga1242414e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3" name="Shape 6863"/>
        <p:cNvGrpSpPr/>
        <p:nvPr/>
      </p:nvGrpSpPr>
      <p:grpSpPr>
        <a:xfrm>
          <a:off x="0" y="0"/>
          <a:ext cx="0" cy="0"/>
          <a:chOff x="0" y="0"/>
          <a:chExt cx="0" cy="0"/>
        </a:xfrm>
      </p:grpSpPr>
      <p:sp>
        <p:nvSpPr>
          <p:cNvPr id="6864" name="Google Shape;6864;g2a5d5ba693a_4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5" name="Google Shape;6865;g2a5d5ba693a_4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5" name="Shape 6975"/>
        <p:cNvGrpSpPr/>
        <p:nvPr/>
      </p:nvGrpSpPr>
      <p:grpSpPr>
        <a:xfrm>
          <a:off x="0" y="0"/>
          <a:ext cx="0" cy="0"/>
          <a:chOff x="0" y="0"/>
          <a:chExt cx="0" cy="0"/>
        </a:xfrm>
      </p:grpSpPr>
      <p:sp>
        <p:nvSpPr>
          <p:cNvPr id="6976" name="Google Shape;6976;ga1242414e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7" name="Google Shape;6977;ga1242414e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3" name="Shape 7093"/>
        <p:cNvGrpSpPr/>
        <p:nvPr/>
      </p:nvGrpSpPr>
      <p:grpSpPr>
        <a:xfrm>
          <a:off x="0" y="0"/>
          <a:ext cx="0" cy="0"/>
          <a:chOff x="0" y="0"/>
          <a:chExt cx="0" cy="0"/>
        </a:xfrm>
      </p:grpSpPr>
      <p:sp>
        <p:nvSpPr>
          <p:cNvPr id="7094" name="Google Shape;7094;g136b057bf4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5" name="Google Shape;7095;g136b057bf4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8" name="Shape 7208"/>
        <p:cNvGrpSpPr/>
        <p:nvPr/>
      </p:nvGrpSpPr>
      <p:grpSpPr>
        <a:xfrm>
          <a:off x="0" y="0"/>
          <a:ext cx="0" cy="0"/>
          <a:chOff x="0" y="0"/>
          <a:chExt cx="0" cy="0"/>
        </a:xfrm>
      </p:grpSpPr>
      <p:sp>
        <p:nvSpPr>
          <p:cNvPr id="7209" name="Google Shape;7209;g2a5e4887c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0" name="Google Shape;7210;g2a5e4887c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7" name="Shape 7217"/>
        <p:cNvGrpSpPr/>
        <p:nvPr/>
      </p:nvGrpSpPr>
      <p:grpSpPr>
        <a:xfrm>
          <a:off x="0" y="0"/>
          <a:ext cx="0" cy="0"/>
          <a:chOff x="0" y="0"/>
          <a:chExt cx="0" cy="0"/>
        </a:xfrm>
      </p:grpSpPr>
      <p:sp>
        <p:nvSpPr>
          <p:cNvPr id="7218" name="Google Shape;7218;ga1242414e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9" name="Google Shape;7219;ga1242414e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0" name="Shape 7310"/>
        <p:cNvGrpSpPr/>
        <p:nvPr/>
      </p:nvGrpSpPr>
      <p:grpSpPr>
        <a:xfrm>
          <a:off x="0" y="0"/>
          <a:ext cx="0" cy="0"/>
          <a:chOff x="0" y="0"/>
          <a:chExt cx="0" cy="0"/>
        </a:xfrm>
      </p:grpSpPr>
      <p:sp>
        <p:nvSpPr>
          <p:cNvPr id="7311" name="Google Shape;7311;g8b385fd27f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2" name="Google Shape;7312;g8b385fd27f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9" name="Shape 7629"/>
        <p:cNvGrpSpPr/>
        <p:nvPr/>
      </p:nvGrpSpPr>
      <p:grpSpPr>
        <a:xfrm>
          <a:off x="0" y="0"/>
          <a:ext cx="0" cy="0"/>
          <a:chOff x="0" y="0"/>
          <a:chExt cx="0" cy="0"/>
        </a:xfrm>
      </p:grpSpPr>
      <p:sp>
        <p:nvSpPr>
          <p:cNvPr id="7630" name="Google Shape;7630;g8b385fd27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1" name="Google Shape;7631;g8b385fd27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1" name="Shape 7741"/>
        <p:cNvGrpSpPr/>
        <p:nvPr/>
      </p:nvGrpSpPr>
      <p:grpSpPr>
        <a:xfrm>
          <a:off x="0" y="0"/>
          <a:ext cx="0" cy="0"/>
          <a:chOff x="0" y="0"/>
          <a:chExt cx="0" cy="0"/>
        </a:xfrm>
      </p:grpSpPr>
      <p:sp>
        <p:nvSpPr>
          <p:cNvPr id="7742" name="Google Shape;7742;ga283b7052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3" name="Google Shape;7743;ga283b7052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g2a5d5ba693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7" name="Google Shape;3097;g2a5d5ba693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g15043fac5b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9" name="Google Shape;3399;g15043fac5b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4" name="Shape 3404"/>
        <p:cNvGrpSpPr/>
        <p:nvPr/>
      </p:nvGrpSpPr>
      <p:grpSpPr>
        <a:xfrm>
          <a:off x="0" y="0"/>
          <a:ext cx="0" cy="0"/>
          <a:chOff x="0" y="0"/>
          <a:chExt cx="0" cy="0"/>
        </a:xfrm>
      </p:grpSpPr>
      <p:sp>
        <p:nvSpPr>
          <p:cNvPr id="3405" name="Google Shape;3405;g2a5d5ba693a_2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6" name="Google Shape;3406;g2a5d5ba693a_2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07700" y="955850"/>
            <a:ext cx="6928500" cy="20742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2436450" y="2933475"/>
            <a:ext cx="4271100" cy="3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 name="Google Shape;11;p2"/>
          <p:cNvGrpSpPr/>
          <p:nvPr/>
        </p:nvGrpSpPr>
        <p:grpSpPr>
          <a:xfrm>
            <a:off x="-354695" y="3759003"/>
            <a:ext cx="2408360" cy="1992670"/>
            <a:chOff x="4654765" y="2053719"/>
            <a:chExt cx="1574709" cy="1302909"/>
          </a:xfrm>
        </p:grpSpPr>
        <p:sp>
          <p:nvSpPr>
            <p:cNvPr id="12" name="Google Shape;12;p2"/>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611787" y="3605900"/>
            <a:ext cx="2090884" cy="2197757"/>
            <a:chOff x="6731156" y="0"/>
            <a:chExt cx="1474218" cy="1549571"/>
          </a:xfrm>
        </p:grpSpPr>
        <p:sp>
          <p:nvSpPr>
            <p:cNvPr id="21" name="Google Shape;21;p2"/>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9" name="Shape 329"/>
        <p:cNvGrpSpPr/>
        <p:nvPr/>
      </p:nvGrpSpPr>
      <p:grpSpPr>
        <a:xfrm>
          <a:off x="0" y="0"/>
          <a:ext cx="0" cy="0"/>
          <a:chOff x="0" y="0"/>
          <a:chExt cx="0" cy="0"/>
        </a:xfrm>
      </p:grpSpPr>
      <p:sp>
        <p:nvSpPr>
          <p:cNvPr id="330" name="Google Shape;330;p11"/>
          <p:cNvSpPr txBox="1"/>
          <p:nvPr>
            <p:ph hasCustomPrompt="1" type="title"/>
          </p:nvPr>
        </p:nvSpPr>
        <p:spPr>
          <a:xfrm>
            <a:off x="2129923" y="1717875"/>
            <a:ext cx="4884000" cy="115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1" name="Google Shape;331;p11"/>
          <p:cNvSpPr txBox="1"/>
          <p:nvPr>
            <p:ph idx="1" type="body"/>
          </p:nvPr>
        </p:nvSpPr>
        <p:spPr>
          <a:xfrm>
            <a:off x="2129971" y="2704725"/>
            <a:ext cx="4884000" cy="38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332" name="Shape 3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333" name="Shape 333"/>
        <p:cNvGrpSpPr/>
        <p:nvPr/>
      </p:nvGrpSpPr>
      <p:grpSpPr>
        <a:xfrm>
          <a:off x="0" y="0"/>
          <a:ext cx="0" cy="0"/>
          <a:chOff x="0" y="0"/>
          <a:chExt cx="0" cy="0"/>
        </a:xfrm>
      </p:grpSpPr>
      <p:sp>
        <p:nvSpPr>
          <p:cNvPr id="334" name="Google Shape;334;p1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335" name="Google Shape;335;p13"/>
          <p:cNvSpPr txBox="1"/>
          <p:nvPr>
            <p:ph idx="1" type="subTitle"/>
          </p:nvPr>
        </p:nvSpPr>
        <p:spPr>
          <a:xfrm>
            <a:off x="713088" y="2278465"/>
            <a:ext cx="21441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6" name="Google Shape;336;p13"/>
          <p:cNvSpPr txBox="1"/>
          <p:nvPr>
            <p:ph hasCustomPrompt="1" idx="2" type="title"/>
          </p:nvPr>
        </p:nvSpPr>
        <p:spPr>
          <a:xfrm>
            <a:off x="713111" y="1399475"/>
            <a:ext cx="21441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337" name="Google Shape;337;p13"/>
          <p:cNvSpPr txBox="1"/>
          <p:nvPr>
            <p:ph idx="3" type="subTitle"/>
          </p:nvPr>
        </p:nvSpPr>
        <p:spPr>
          <a:xfrm>
            <a:off x="3402973" y="2278474"/>
            <a:ext cx="21441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8" name="Google Shape;338;p13"/>
          <p:cNvSpPr txBox="1"/>
          <p:nvPr>
            <p:ph hasCustomPrompt="1" idx="4" type="title"/>
          </p:nvPr>
        </p:nvSpPr>
        <p:spPr>
          <a:xfrm>
            <a:off x="3402960" y="1399425"/>
            <a:ext cx="21441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339" name="Google Shape;339;p13"/>
          <p:cNvSpPr txBox="1"/>
          <p:nvPr>
            <p:ph idx="5" type="subTitle"/>
          </p:nvPr>
        </p:nvSpPr>
        <p:spPr>
          <a:xfrm>
            <a:off x="6092838" y="2278499"/>
            <a:ext cx="21441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40" name="Google Shape;340;p13"/>
          <p:cNvSpPr txBox="1"/>
          <p:nvPr>
            <p:ph hasCustomPrompt="1" idx="6" type="title"/>
          </p:nvPr>
        </p:nvSpPr>
        <p:spPr>
          <a:xfrm>
            <a:off x="6092838" y="1399483"/>
            <a:ext cx="21441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341" name="Google Shape;341;p13"/>
          <p:cNvSpPr txBox="1"/>
          <p:nvPr>
            <p:ph idx="7" type="subTitle"/>
          </p:nvPr>
        </p:nvSpPr>
        <p:spPr>
          <a:xfrm>
            <a:off x="713050" y="4011451"/>
            <a:ext cx="21441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42" name="Google Shape;342;p13"/>
          <p:cNvSpPr txBox="1"/>
          <p:nvPr>
            <p:ph hasCustomPrompt="1" idx="8" type="title"/>
          </p:nvPr>
        </p:nvSpPr>
        <p:spPr>
          <a:xfrm>
            <a:off x="713060" y="3132439"/>
            <a:ext cx="21441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343" name="Google Shape;343;p13"/>
          <p:cNvSpPr txBox="1"/>
          <p:nvPr>
            <p:ph idx="9" type="subTitle"/>
          </p:nvPr>
        </p:nvSpPr>
        <p:spPr>
          <a:xfrm>
            <a:off x="713100" y="1991375"/>
            <a:ext cx="21441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4" name="Google Shape;344;p13"/>
          <p:cNvSpPr txBox="1"/>
          <p:nvPr>
            <p:ph idx="13" type="subTitle"/>
          </p:nvPr>
        </p:nvSpPr>
        <p:spPr>
          <a:xfrm>
            <a:off x="3402927" y="1991375"/>
            <a:ext cx="21441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5" name="Google Shape;345;p13"/>
          <p:cNvSpPr txBox="1"/>
          <p:nvPr>
            <p:ph idx="14" type="subTitle"/>
          </p:nvPr>
        </p:nvSpPr>
        <p:spPr>
          <a:xfrm>
            <a:off x="6092975" y="1991400"/>
            <a:ext cx="21441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6" name="Google Shape;346;p13"/>
          <p:cNvSpPr txBox="1"/>
          <p:nvPr>
            <p:ph idx="15" type="subTitle"/>
          </p:nvPr>
        </p:nvSpPr>
        <p:spPr>
          <a:xfrm>
            <a:off x="713152" y="3724350"/>
            <a:ext cx="21441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 name="Google Shape;347;p13"/>
          <p:cNvSpPr txBox="1"/>
          <p:nvPr>
            <p:ph idx="16" type="subTitle"/>
          </p:nvPr>
        </p:nvSpPr>
        <p:spPr>
          <a:xfrm>
            <a:off x="3402973" y="4011499"/>
            <a:ext cx="21441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48" name="Google Shape;348;p13"/>
          <p:cNvSpPr txBox="1"/>
          <p:nvPr>
            <p:ph hasCustomPrompt="1" idx="17" type="title"/>
          </p:nvPr>
        </p:nvSpPr>
        <p:spPr>
          <a:xfrm>
            <a:off x="3402960" y="3132450"/>
            <a:ext cx="21441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349" name="Google Shape;349;p13"/>
          <p:cNvSpPr txBox="1"/>
          <p:nvPr>
            <p:ph idx="18" type="subTitle"/>
          </p:nvPr>
        </p:nvSpPr>
        <p:spPr>
          <a:xfrm>
            <a:off x="6092838" y="4011524"/>
            <a:ext cx="2144100" cy="5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0" name="Google Shape;350;p13"/>
          <p:cNvSpPr txBox="1"/>
          <p:nvPr>
            <p:ph hasCustomPrompt="1" idx="19" type="title"/>
          </p:nvPr>
        </p:nvSpPr>
        <p:spPr>
          <a:xfrm>
            <a:off x="6092838" y="3132508"/>
            <a:ext cx="21441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351" name="Google Shape;351;p13"/>
          <p:cNvSpPr txBox="1"/>
          <p:nvPr>
            <p:ph idx="20" type="subTitle"/>
          </p:nvPr>
        </p:nvSpPr>
        <p:spPr>
          <a:xfrm>
            <a:off x="3402927" y="3724400"/>
            <a:ext cx="21441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2" name="Google Shape;352;p13"/>
          <p:cNvSpPr txBox="1"/>
          <p:nvPr>
            <p:ph idx="21" type="subTitle"/>
          </p:nvPr>
        </p:nvSpPr>
        <p:spPr>
          <a:xfrm>
            <a:off x="6092975" y="3724425"/>
            <a:ext cx="2144100" cy="43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53" name="Google Shape;353;p13"/>
          <p:cNvGrpSpPr/>
          <p:nvPr/>
        </p:nvGrpSpPr>
        <p:grpSpPr>
          <a:xfrm>
            <a:off x="-763543" y="-690983"/>
            <a:ext cx="2286076" cy="2104869"/>
            <a:chOff x="4354222" y="153972"/>
            <a:chExt cx="1400867" cy="1289906"/>
          </a:xfrm>
        </p:grpSpPr>
        <p:sp>
          <p:nvSpPr>
            <p:cNvPr id="354" name="Google Shape;354;p13"/>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3"/>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3"/>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3"/>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3"/>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3"/>
          <p:cNvGrpSpPr/>
          <p:nvPr/>
        </p:nvGrpSpPr>
        <p:grpSpPr>
          <a:xfrm>
            <a:off x="8292441" y="3635072"/>
            <a:ext cx="1689143" cy="2074199"/>
            <a:chOff x="4376828" y="3926459"/>
            <a:chExt cx="991107" cy="1217038"/>
          </a:xfrm>
        </p:grpSpPr>
        <p:sp>
          <p:nvSpPr>
            <p:cNvPr id="379" name="Google Shape;379;p13"/>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3"/>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3"/>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3"/>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3"/>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3"/>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413" name="Shape 413"/>
        <p:cNvGrpSpPr/>
        <p:nvPr/>
      </p:nvGrpSpPr>
      <p:grpSpPr>
        <a:xfrm>
          <a:off x="0" y="0"/>
          <a:ext cx="0" cy="0"/>
          <a:chOff x="0" y="0"/>
          <a:chExt cx="0" cy="0"/>
        </a:xfrm>
      </p:grpSpPr>
      <p:sp>
        <p:nvSpPr>
          <p:cNvPr id="414" name="Google Shape;414;p14"/>
          <p:cNvSpPr txBox="1"/>
          <p:nvPr>
            <p:ph type="title"/>
          </p:nvPr>
        </p:nvSpPr>
        <p:spPr>
          <a:xfrm>
            <a:off x="720000" y="3247333"/>
            <a:ext cx="3848700" cy="3981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15" name="Google Shape;415;p14"/>
          <p:cNvSpPr txBox="1"/>
          <p:nvPr>
            <p:ph idx="1" type="subTitle"/>
          </p:nvPr>
        </p:nvSpPr>
        <p:spPr>
          <a:xfrm>
            <a:off x="720000" y="1433750"/>
            <a:ext cx="4937400" cy="193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416" name="Shape 416"/>
        <p:cNvGrpSpPr/>
        <p:nvPr/>
      </p:nvGrpSpPr>
      <p:grpSpPr>
        <a:xfrm>
          <a:off x="0" y="0"/>
          <a:ext cx="0" cy="0"/>
          <a:chOff x="0" y="0"/>
          <a:chExt cx="0" cy="0"/>
        </a:xfrm>
      </p:grpSpPr>
      <p:sp>
        <p:nvSpPr>
          <p:cNvPr id="417" name="Google Shape;417;p1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18" name="Google Shape;418;p15"/>
          <p:cNvGrpSpPr/>
          <p:nvPr/>
        </p:nvGrpSpPr>
        <p:grpSpPr>
          <a:xfrm>
            <a:off x="-186331" y="-477964"/>
            <a:ext cx="1972391" cy="2183944"/>
            <a:chOff x="1180196" y="1611644"/>
            <a:chExt cx="1265489" cy="1401221"/>
          </a:xfrm>
        </p:grpSpPr>
        <p:sp>
          <p:nvSpPr>
            <p:cNvPr id="419" name="Google Shape;419;p15"/>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15"/>
          <p:cNvGrpSpPr/>
          <p:nvPr/>
        </p:nvGrpSpPr>
        <p:grpSpPr>
          <a:xfrm>
            <a:off x="7778255" y="4478979"/>
            <a:ext cx="1871024" cy="1154800"/>
            <a:chOff x="3070431" y="1341472"/>
            <a:chExt cx="1032118" cy="637025"/>
          </a:xfrm>
        </p:grpSpPr>
        <p:sp>
          <p:nvSpPr>
            <p:cNvPr id="455" name="Google Shape;455;p15"/>
            <p:cNvSpPr/>
            <p:nvPr/>
          </p:nvSpPr>
          <p:spPr>
            <a:xfrm>
              <a:off x="3489870" y="1341472"/>
              <a:ext cx="612679" cy="611879"/>
            </a:xfrm>
            <a:custGeom>
              <a:rect b="b" l="l" r="r" t="t"/>
              <a:pathLst>
                <a:path extrusionOk="0" h="9176" w="9188">
                  <a:moveTo>
                    <a:pt x="6920" y="9005"/>
                  </a:moveTo>
                  <a:cubicBezTo>
                    <a:pt x="7364" y="8848"/>
                    <a:pt x="7521" y="8219"/>
                    <a:pt x="7301" y="7615"/>
                  </a:cubicBezTo>
                  <a:cubicBezTo>
                    <a:pt x="7077" y="7052"/>
                    <a:pt x="6606" y="6709"/>
                    <a:pt x="6184" y="6788"/>
                  </a:cubicBezTo>
                  <a:cubicBezTo>
                    <a:pt x="6357" y="6568"/>
                    <a:pt x="6448" y="6200"/>
                    <a:pt x="6540" y="5766"/>
                  </a:cubicBezTo>
                  <a:cubicBezTo>
                    <a:pt x="6697" y="5008"/>
                    <a:pt x="6763" y="4351"/>
                    <a:pt x="6250" y="4234"/>
                  </a:cubicBezTo>
                  <a:cubicBezTo>
                    <a:pt x="6027" y="4193"/>
                    <a:pt x="5791" y="4259"/>
                    <a:pt x="5596" y="4417"/>
                  </a:cubicBezTo>
                  <a:cubicBezTo>
                    <a:pt x="5766" y="3973"/>
                    <a:pt x="5700" y="3526"/>
                    <a:pt x="5385" y="3316"/>
                  </a:cubicBezTo>
                  <a:cubicBezTo>
                    <a:pt x="5319" y="3265"/>
                    <a:pt x="5228" y="3237"/>
                    <a:pt x="5137" y="3225"/>
                  </a:cubicBezTo>
                  <a:cubicBezTo>
                    <a:pt x="5215" y="3108"/>
                    <a:pt x="5256" y="2976"/>
                    <a:pt x="5241" y="2831"/>
                  </a:cubicBezTo>
                  <a:cubicBezTo>
                    <a:pt x="5241" y="2753"/>
                    <a:pt x="5215" y="2687"/>
                    <a:pt x="5190" y="2621"/>
                  </a:cubicBezTo>
                  <a:cubicBezTo>
                    <a:pt x="5451" y="3080"/>
                    <a:pt x="5911" y="3328"/>
                    <a:pt x="6291" y="3199"/>
                  </a:cubicBezTo>
                  <a:cubicBezTo>
                    <a:pt x="6370" y="3159"/>
                    <a:pt x="6436" y="3121"/>
                    <a:pt x="6499" y="3055"/>
                  </a:cubicBezTo>
                  <a:cubicBezTo>
                    <a:pt x="6514" y="3080"/>
                    <a:pt x="6540" y="3092"/>
                    <a:pt x="6565" y="3121"/>
                  </a:cubicBezTo>
                  <a:cubicBezTo>
                    <a:pt x="6697" y="3212"/>
                    <a:pt x="6867" y="3265"/>
                    <a:pt x="7037" y="3265"/>
                  </a:cubicBezTo>
                  <a:cubicBezTo>
                    <a:pt x="7049" y="3382"/>
                    <a:pt x="7090" y="3514"/>
                    <a:pt x="7128" y="3643"/>
                  </a:cubicBezTo>
                  <a:cubicBezTo>
                    <a:pt x="7260" y="3986"/>
                    <a:pt x="7483" y="4234"/>
                    <a:pt x="7732" y="4379"/>
                  </a:cubicBezTo>
                  <a:cubicBezTo>
                    <a:pt x="7339" y="4351"/>
                    <a:pt x="6986" y="4508"/>
                    <a:pt x="6854" y="4810"/>
                  </a:cubicBezTo>
                  <a:cubicBezTo>
                    <a:pt x="6672" y="5244"/>
                    <a:pt x="7011" y="5794"/>
                    <a:pt x="7600" y="6043"/>
                  </a:cubicBezTo>
                  <a:cubicBezTo>
                    <a:pt x="8203" y="6291"/>
                    <a:pt x="8833" y="6146"/>
                    <a:pt x="9015" y="5728"/>
                  </a:cubicBezTo>
                  <a:cubicBezTo>
                    <a:pt x="9188" y="5294"/>
                    <a:pt x="8858" y="4744"/>
                    <a:pt x="8257" y="4495"/>
                  </a:cubicBezTo>
                  <a:cubicBezTo>
                    <a:pt x="8244" y="4483"/>
                    <a:pt x="8216" y="4483"/>
                    <a:pt x="8191" y="4470"/>
                  </a:cubicBezTo>
                  <a:cubicBezTo>
                    <a:pt x="8244" y="4470"/>
                    <a:pt x="8295" y="4457"/>
                    <a:pt x="8336" y="4429"/>
                  </a:cubicBezTo>
                  <a:cubicBezTo>
                    <a:pt x="8766" y="4272"/>
                    <a:pt x="8936" y="3643"/>
                    <a:pt x="8700" y="3042"/>
                  </a:cubicBezTo>
                  <a:cubicBezTo>
                    <a:pt x="8609" y="2794"/>
                    <a:pt x="8465" y="2583"/>
                    <a:pt x="8282" y="2438"/>
                  </a:cubicBezTo>
                  <a:cubicBezTo>
                    <a:pt x="8663" y="1850"/>
                    <a:pt x="8675" y="1180"/>
                    <a:pt x="8282" y="878"/>
                  </a:cubicBezTo>
                  <a:cubicBezTo>
                    <a:pt x="7864" y="551"/>
                    <a:pt x="7442" y="998"/>
                    <a:pt x="6971" y="1614"/>
                  </a:cubicBezTo>
                  <a:cubicBezTo>
                    <a:pt x="6879" y="1731"/>
                    <a:pt x="6788" y="1850"/>
                    <a:pt x="6709" y="1966"/>
                  </a:cubicBezTo>
                  <a:cubicBezTo>
                    <a:pt x="6697" y="1900"/>
                    <a:pt x="6684" y="1850"/>
                    <a:pt x="6656" y="1797"/>
                  </a:cubicBezTo>
                  <a:cubicBezTo>
                    <a:pt x="6436" y="1193"/>
                    <a:pt x="5898" y="840"/>
                    <a:pt x="5464" y="1010"/>
                  </a:cubicBezTo>
                  <a:cubicBezTo>
                    <a:pt x="5020" y="1168"/>
                    <a:pt x="4863" y="1797"/>
                    <a:pt x="5083" y="2401"/>
                  </a:cubicBezTo>
                  <a:cubicBezTo>
                    <a:pt x="5112" y="2451"/>
                    <a:pt x="5124" y="2492"/>
                    <a:pt x="5149" y="2542"/>
                  </a:cubicBezTo>
                  <a:cubicBezTo>
                    <a:pt x="4967" y="2228"/>
                    <a:pt x="4533" y="2033"/>
                    <a:pt x="4036" y="2058"/>
                  </a:cubicBezTo>
                  <a:cubicBezTo>
                    <a:pt x="3800" y="2070"/>
                    <a:pt x="3577" y="2136"/>
                    <a:pt x="3394" y="2228"/>
                  </a:cubicBezTo>
                  <a:cubicBezTo>
                    <a:pt x="3394" y="2086"/>
                    <a:pt x="3369" y="1941"/>
                    <a:pt x="3316" y="1809"/>
                  </a:cubicBezTo>
                  <a:cubicBezTo>
                    <a:pt x="3709" y="1677"/>
                    <a:pt x="3970" y="1391"/>
                    <a:pt x="3998" y="1048"/>
                  </a:cubicBezTo>
                  <a:cubicBezTo>
                    <a:pt x="4023" y="539"/>
                    <a:pt x="3486" y="79"/>
                    <a:pt x="2791" y="42"/>
                  </a:cubicBezTo>
                  <a:cubicBezTo>
                    <a:pt x="2095" y="1"/>
                    <a:pt x="1507" y="394"/>
                    <a:pt x="1482" y="907"/>
                  </a:cubicBezTo>
                  <a:cubicBezTo>
                    <a:pt x="1466" y="1180"/>
                    <a:pt x="1611" y="1429"/>
                    <a:pt x="1860" y="1614"/>
                  </a:cubicBezTo>
                  <a:cubicBezTo>
                    <a:pt x="1768" y="1822"/>
                    <a:pt x="1718" y="2058"/>
                    <a:pt x="1718" y="2322"/>
                  </a:cubicBezTo>
                  <a:cubicBezTo>
                    <a:pt x="1731" y="2401"/>
                    <a:pt x="1731" y="2479"/>
                    <a:pt x="1743" y="2558"/>
                  </a:cubicBezTo>
                  <a:cubicBezTo>
                    <a:pt x="1690" y="2372"/>
                    <a:pt x="1586" y="2256"/>
                    <a:pt x="1375" y="2202"/>
                  </a:cubicBezTo>
                  <a:cubicBezTo>
                    <a:pt x="866" y="2099"/>
                    <a:pt x="315" y="2636"/>
                    <a:pt x="158" y="3394"/>
                  </a:cubicBezTo>
                  <a:cubicBezTo>
                    <a:pt x="1" y="4156"/>
                    <a:pt x="287" y="4863"/>
                    <a:pt x="800" y="4967"/>
                  </a:cubicBezTo>
                  <a:cubicBezTo>
                    <a:pt x="903" y="4995"/>
                    <a:pt x="982" y="4980"/>
                    <a:pt x="1061" y="4967"/>
                  </a:cubicBezTo>
                  <a:cubicBezTo>
                    <a:pt x="1010" y="5203"/>
                    <a:pt x="1035" y="5492"/>
                    <a:pt x="1139" y="5766"/>
                  </a:cubicBezTo>
                  <a:cubicBezTo>
                    <a:pt x="1363" y="6370"/>
                    <a:pt x="1900" y="6725"/>
                    <a:pt x="2331" y="6568"/>
                  </a:cubicBezTo>
                  <a:cubicBezTo>
                    <a:pt x="2529" y="6489"/>
                    <a:pt x="2662" y="6332"/>
                    <a:pt x="2740" y="6121"/>
                  </a:cubicBezTo>
                  <a:cubicBezTo>
                    <a:pt x="3001" y="6659"/>
                    <a:pt x="3511" y="6974"/>
                    <a:pt x="3957" y="6816"/>
                  </a:cubicBezTo>
                  <a:cubicBezTo>
                    <a:pt x="4429" y="6647"/>
                    <a:pt x="4640" y="6002"/>
                    <a:pt x="4429" y="5360"/>
                  </a:cubicBezTo>
                  <a:cubicBezTo>
                    <a:pt x="4653" y="5360"/>
                    <a:pt x="4901" y="5269"/>
                    <a:pt x="5124" y="5087"/>
                  </a:cubicBezTo>
                  <a:cubicBezTo>
                    <a:pt x="5083" y="5190"/>
                    <a:pt x="5046" y="5310"/>
                    <a:pt x="5020" y="5426"/>
                  </a:cubicBezTo>
                  <a:cubicBezTo>
                    <a:pt x="4863" y="6187"/>
                    <a:pt x="5149" y="6895"/>
                    <a:pt x="5675" y="6999"/>
                  </a:cubicBezTo>
                  <a:cubicBezTo>
                    <a:pt x="5728" y="7011"/>
                    <a:pt x="5778" y="7011"/>
                    <a:pt x="5832" y="7011"/>
                  </a:cubicBezTo>
                  <a:cubicBezTo>
                    <a:pt x="5609" y="7288"/>
                    <a:pt x="5555" y="7760"/>
                    <a:pt x="5728" y="8219"/>
                  </a:cubicBezTo>
                  <a:cubicBezTo>
                    <a:pt x="5948" y="8820"/>
                    <a:pt x="6486" y="9175"/>
                    <a:pt x="6920" y="9005"/>
                  </a:cubicBezTo>
                  <a:close/>
                  <a:moveTo>
                    <a:pt x="2633" y="4995"/>
                  </a:moveTo>
                  <a:cubicBezTo>
                    <a:pt x="2372" y="4495"/>
                    <a:pt x="1900" y="4234"/>
                    <a:pt x="1507" y="4379"/>
                  </a:cubicBezTo>
                  <a:cubicBezTo>
                    <a:pt x="1573" y="4193"/>
                    <a:pt x="1624" y="3973"/>
                    <a:pt x="1677" y="3737"/>
                  </a:cubicBezTo>
                  <a:cubicBezTo>
                    <a:pt x="1756" y="3328"/>
                    <a:pt x="1822" y="2951"/>
                    <a:pt x="1768" y="2674"/>
                  </a:cubicBezTo>
                  <a:cubicBezTo>
                    <a:pt x="1900" y="3133"/>
                    <a:pt x="2228" y="3473"/>
                    <a:pt x="2608" y="3460"/>
                  </a:cubicBezTo>
                  <a:cubicBezTo>
                    <a:pt x="2753" y="3448"/>
                    <a:pt x="2897" y="3394"/>
                    <a:pt x="3014" y="3291"/>
                  </a:cubicBezTo>
                  <a:cubicBezTo>
                    <a:pt x="3212" y="3564"/>
                    <a:pt x="3618" y="3750"/>
                    <a:pt x="4090" y="3737"/>
                  </a:cubicBezTo>
                  <a:cubicBezTo>
                    <a:pt x="4077" y="3762"/>
                    <a:pt x="4049" y="3788"/>
                    <a:pt x="4036" y="3800"/>
                  </a:cubicBezTo>
                  <a:cubicBezTo>
                    <a:pt x="3879" y="4036"/>
                    <a:pt x="3800" y="4288"/>
                    <a:pt x="3775" y="4508"/>
                  </a:cubicBezTo>
                  <a:cubicBezTo>
                    <a:pt x="3564" y="4391"/>
                    <a:pt x="3341" y="4366"/>
                    <a:pt x="3118" y="4429"/>
                  </a:cubicBezTo>
                  <a:cubicBezTo>
                    <a:pt x="2882" y="4524"/>
                    <a:pt x="2712" y="4731"/>
                    <a:pt x="2633" y="499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3120004" y="1394137"/>
              <a:ext cx="138300" cy="165906"/>
            </a:xfrm>
            <a:custGeom>
              <a:rect b="b" l="l" r="r" t="t"/>
              <a:pathLst>
                <a:path extrusionOk="0" h="2488" w="2074">
                  <a:moveTo>
                    <a:pt x="1680" y="2252"/>
                  </a:moveTo>
                  <a:cubicBezTo>
                    <a:pt x="2058" y="2016"/>
                    <a:pt x="2073" y="1362"/>
                    <a:pt x="1718" y="811"/>
                  </a:cubicBezTo>
                  <a:cubicBezTo>
                    <a:pt x="1366" y="248"/>
                    <a:pt x="774" y="0"/>
                    <a:pt x="394" y="236"/>
                  </a:cubicBezTo>
                  <a:cubicBezTo>
                    <a:pt x="29" y="472"/>
                    <a:pt x="1" y="1113"/>
                    <a:pt x="356" y="1676"/>
                  </a:cubicBezTo>
                  <a:cubicBezTo>
                    <a:pt x="708" y="2227"/>
                    <a:pt x="1300" y="2488"/>
                    <a:pt x="1680" y="225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3912802" y="1778567"/>
              <a:ext cx="133632" cy="174775"/>
            </a:xfrm>
            <a:custGeom>
              <a:rect b="b" l="l" r="r" t="t"/>
              <a:pathLst>
                <a:path extrusionOk="0" h="2621" w="2004">
                  <a:moveTo>
                    <a:pt x="79" y="1205"/>
                  </a:moveTo>
                  <a:cubicBezTo>
                    <a:pt x="0" y="1900"/>
                    <a:pt x="353" y="2504"/>
                    <a:pt x="853" y="2570"/>
                  </a:cubicBezTo>
                  <a:cubicBezTo>
                    <a:pt x="1362" y="2620"/>
                    <a:pt x="1847" y="2111"/>
                    <a:pt x="1925" y="1428"/>
                  </a:cubicBezTo>
                  <a:cubicBezTo>
                    <a:pt x="2004" y="733"/>
                    <a:pt x="1664" y="117"/>
                    <a:pt x="1151" y="66"/>
                  </a:cubicBezTo>
                  <a:cubicBezTo>
                    <a:pt x="642" y="0"/>
                    <a:pt x="170" y="510"/>
                    <a:pt x="79"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3288646" y="1628996"/>
              <a:ext cx="139100" cy="176642"/>
            </a:xfrm>
            <a:custGeom>
              <a:rect b="b" l="l" r="r" t="t"/>
              <a:pathLst>
                <a:path extrusionOk="0" h="2649" w="2086">
                  <a:moveTo>
                    <a:pt x="1626" y="2438"/>
                  </a:moveTo>
                  <a:cubicBezTo>
                    <a:pt x="2020" y="2231"/>
                    <a:pt x="2086" y="1561"/>
                    <a:pt x="1759" y="944"/>
                  </a:cubicBezTo>
                  <a:cubicBezTo>
                    <a:pt x="1431" y="331"/>
                    <a:pt x="840" y="1"/>
                    <a:pt x="447" y="211"/>
                  </a:cubicBezTo>
                  <a:cubicBezTo>
                    <a:pt x="54" y="422"/>
                    <a:pt x="0" y="1089"/>
                    <a:pt x="331" y="1705"/>
                  </a:cubicBezTo>
                  <a:cubicBezTo>
                    <a:pt x="658" y="2322"/>
                    <a:pt x="1233" y="2649"/>
                    <a:pt x="1626" y="243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3111402" y="1595854"/>
              <a:ext cx="141634" cy="107692"/>
            </a:xfrm>
            <a:custGeom>
              <a:rect b="b" l="l" r="r" t="t"/>
              <a:pathLst>
                <a:path extrusionOk="0" h="1615" w="2124">
                  <a:moveTo>
                    <a:pt x="969" y="1561"/>
                  </a:moveTo>
                  <a:cubicBezTo>
                    <a:pt x="1532" y="1614"/>
                    <a:pt x="2029" y="1337"/>
                    <a:pt x="2070" y="919"/>
                  </a:cubicBezTo>
                  <a:cubicBezTo>
                    <a:pt x="2124" y="513"/>
                    <a:pt x="1702" y="133"/>
                    <a:pt x="1139" y="67"/>
                  </a:cubicBezTo>
                  <a:cubicBezTo>
                    <a:pt x="576" y="1"/>
                    <a:pt x="92" y="290"/>
                    <a:pt x="38" y="696"/>
                  </a:cubicBezTo>
                  <a:cubicBezTo>
                    <a:pt x="1" y="1114"/>
                    <a:pt x="419" y="1495"/>
                    <a:pt x="969" y="15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5"/>
            <p:cNvSpPr/>
            <p:nvPr/>
          </p:nvSpPr>
          <p:spPr>
            <a:xfrm>
              <a:off x="3256372" y="1413208"/>
              <a:ext cx="170574" cy="192379"/>
            </a:xfrm>
            <a:custGeom>
              <a:rect b="b" l="l" r="r" t="t"/>
              <a:pathLst>
                <a:path extrusionOk="0" h="2885" w="2558">
                  <a:moveTo>
                    <a:pt x="2136" y="327"/>
                  </a:moveTo>
                  <a:cubicBezTo>
                    <a:pt x="1717" y="0"/>
                    <a:pt x="1299" y="434"/>
                    <a:pt x="827" y="1051"/>
                  </a:cubicBezTo>
                  <a:cubicBezTo>
                    <a:pt x="343" y="1664"/>
                    <a:pt x="0" y="2230"/>
                    <a:pt x="421" y="2557"/>
                  </a:cubicBezTo>
                  <a:cubicBezTo>
                    <a:pt x="840" y="2884"/>
                    <a:pt x="1560" y="2648"/>
                    <a:pt x="2032" y="2032"/>
                  </a:cubicBezTo>
                  <a:cubicBezTo>
                    <a:pt x="2516" y="1416"/>
                    <a:pt x="2557" y="642"/>
                    <a:pt x="2136" y="32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3635840" y="1588802"/>
              <a:ext cx="140633" cy="143767"/>
            </a:xfrm>
            <a:custGeom>
              <a:rect b="b" l="l" r="r" t="t"/>
              <a:pathLst>
                <a:path extrusionOk="0" h="2156" w="2109">
                  <a:moveTo>
                    <a:pt x="1337" y="0"/>
                  </a:moveTo>
                  <a:cubicBezTo>
                    <a:pt x="1004" y="0"/>
                    <a:pt x="626" y="223"/>
                    <a:pt x="366" y="604"/>
                  </a:cubicBezTo>
                  <a:cubicBezTo>
                    <a:pt x="1" y="1129"/>
                    <a:pt x="13" y="1783"/>
                    <a:pt x="394" y="2044"/>
                  </a:cubicBezTo>
                  <a:cubicBezTo>
                    <a:pt x="502" y="2120"/>
                    <a:pt x="629" y="2155"/>
                    <a:pt x="764" y="2155"/>
                  </a:cubicBezTo>
                  <a:cubicBezTo>
                    <a:pt x="1102" y="2155"/>
                    <a:pt x="1489" y="1932"/>
                    <a:pt x="1743" y="1547"/>
                  </a:cubicBezTo>
                  <a:cubicBezTo>
                    <a:pt x="2108" y="1022"/>
                    <a:pt x="2096" y="380"/>
                    <a:pt x="1715" y="119"/>
                  </a:cubicBezTo>
                  <a:cubicBezTo>
                    <a:pt x="1604" y="38"/>
                    <a:pt x="1475" y="0"/>
                    <a:pt x="133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3503740" y="1449900"/>
              <a:ext cx="115427" cy="155570"/>
            </a:xfrm>
            <a:custGeom>
              <a:rect b="b" l="l" r="r" t="t"/>
              <a:pathLst>
                <a:path extrusionOk="0" h="2333" w="1731">
                  <a:moveTo>
                    <a:pt x="845" y="1"/>
                  </a:moveTo>
                  <a:cubicBezTo>
                    <a:pt x="839" y="1"/>
                    <a:pt x="833" y="1"/>
                    <a:pt x="827" y="1"/>
                  </a:cubicBezTo>
                  <a:cubicBezTo>
                    <a:pt x="368" y="13"/>
                    <a:pt x="0" y="551"/>
                    <a:pt x="29" y="1193"/>
                  </a:cubicBezTo>
                  <a:cubicBezTo>
                    <a:pt x="53" y="1830"/>
                    <a:pt x="426" y="2333"/>
                    <a:pt x="870" y="2333"/>
                  </a:cubicBezTo>
                  <a:cubicBezTo>
                    <a:pt x="882" y="2333"/>
                    <a:pt x="894" y="2332"/>
                    <a:pt x="906" y="2331"/>
                  </a:cubicBezTo>
                  <a:cubicBezTo>
                    <a:pt x="1378" y="2319"/>
                    <a:pt x="1730" y="1781"/>
                    <a:pt x="1705" y="1139"/>
                  </a:cubicBezTo>
                  <a:cubicBezTo>
                    <a:pt x="1680" y="493"/>
                    <a:pt x="1296" y="1"/>
                    <a:pt x="84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p:nvPr/>
          </p:nvSpPr>
          <p:spPr>
            <a:xfrm>
              <a:off x="3451260" y="1664087"/>
              <a:ext cx="135566" cy="151303"/>
            </a:xfrm>
            <a:custGeom>
              <a:rect b="b" l="l" r="r" t="t"/>
              <a:pathLst>
                <a:path extrusionOk="0" h="2269" w="2033">
                  <a:moveTo>
                    <a:pt x="819" y="1"/>
                  </a:moveTo>
                  <a:cubicBezTo>
                    <a:pt x="746" y="1"/>
                    <a:pt x="674" y="13"/>
                    <a:pt x="605" y="38"/>
                  </a:cubicBezTo>
                  <a:cubicBezTo>
                    <a:pt x="174" y="208"/>
                    <a:pt x="1" y="824"/>
                    <a:pt x="237" y="1428"/>
                  </a:cubicBezTo>
                  <a:cubicBezTo>
                    <a:pt x="423" y="1929"/>
                    <a:pt x="828" y="2268"/>
                    <a:pt x="1210" y="2268"/>
                  </a:cubicBezTo>
                  <a:cubicBezTo>
                    <a:pt x="1285" y="2268"/>
                    <a:pt x="1360" y="2255"/>
                    <a:pt x="1432" y="2227"/>
                  </a:cubicBezTo>
                  <a:cubicBezTo>
                    <a:pt x="1863" y="2057"/>
                    <a:pt x="2033" y="1441"/>
                    <a:pt x="1797" y="837"/>
                  </a:cubicBezTo>
                  <a:cubicBezTo>
                    <a:pt x="1609" y="332"/>
                    <a:pt x="1202" y="1"/>
                    <a:pt x="81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p:nvPr/>
          </p:nvSpPr>
          <p:spPr>
            <a:xfrm>
              <a:off x="3851695" y="1522251"/>
              <a:ext cx="135566" cy="151303"/>
            </a:xfrm>
            <a:custGeom>
              <a:rect b="b" l="l" r="r" t="t"/>
              <a:pathLst>
                <a:path extrusionOk="0" h="2269" w="2033">
                  <a:moveTo>
                    <a:pt x="823" y="0"/>
                  </a:moveTo>
                  <a:cubicBezTo>
                    <a:pt x="748" y="0"/>
                    <a:pt x="673" y="14"/>
                    <a:pt x="601" y="42"/>
                  </a:cubicBezTo>
                  <a:cubicBezTo>
                    <a:pt x="157" y="199"/>
                    <a:pt x="0" y="828"/>
                    <a:pt x="224" y="1432"/>
                  </a:cubicBezTo>
                  <a:cubicBezTo>
                    <a:pt x="422" y="1937"/>
                    <a:pt x="831" y="2268"/>
                    <a:pt x="1214" y="2268"/>
                  </a:cubicBezTo>
                  <a:cubicBezTo>
                    <a:pt x="1287" y="2268"/>
                    <a:pt x="1359" y="2256"/>
                    <a:pt x="1428" y="2231"/>
                  </a:cubicBezTo>
                  <a:cubicBezTo>
                    <a:pt x="1859" y="2061"/>
                    <a:pt x="2032" y="1445"/>
                    <a:pt x="1796" y="841"/>
                  </a:cubicBezTo>
                  <a:cubicBezTo>
                    <a:pt x="1610" y="339"/>
                    <a:pt x="1205" y="0"/>
                    <a:pt x="82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5"/>
            <p:cNvSpPr/>
            <p:nvPr/>
          </p:nvSpPr>
          <p:spPr>
            <a:xfrm>
              <a:off x="3715327" y="1439164"/>
              <a:ext cx="134499" cy="151303"/>
            </a:xfrm>
            <a:custGeom>
              <a:rect b="b" l="l" r="r" t="t"/>
              <a:pathLst>
                <a:path extrusionOk="0" h="2269" w="2017">
                  <a:moveTo>
                    <a:pt x="811" y="1"/>
                  </a:moveTo>
                  <a:cubicBezTo>
                    <a:pt x="736" y="1"/>
                    <a:pt x="661" y="14"/>
                    <a:pt x="589" y="42"/>
                  </a:cubicBezTo>
                  <a:cubicBezTo>
                    <a:pt x="158" y="212"/>
                    <a:pt x="1" y="829"/>
                    <a:pt x="224" y="1432"/>
                  </a:cubicBezTo>
                  <a:cubicBezTo>
                    <a:pt x="422" y="1939"/>
                    <a:pt x="830" y="2269"/>
                    <a:pt x="1213" y="2269"/>
                  </a:cubicBezTo>
                  <a:cubicBezTo>
                    <a:pt x="1287" y="2269"/>
                    <a:pt x="1359" y="2257"/>
                    <a:pt x="1429" y="2231"/>
                  </a:cubicBezTo>
                  <a:cubicBezTo>
                    <a:pt x="1860" y="2061"/>
                    <a:pt x="2017" y="1445"/>
                    <a:pt x="1797" y="841"/>
                  </a:cubicBezTo>
                  <a:cubicBezTo>
                    <a:pt x="1600" y="340"/>
                    <a:pt x="1193" y="1"/>
                    <a:pt x="81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
            <p:cNvSpPr/>
            <p:nvPr/>
          </p:nvSpPr>
          <p:spPr>
            <a:xfrm>
              <a:off x="3757271" y="1827128"/>
              <a:ext cx="135566" cy="151369"/>
            </a:xfrm>
            <a:custGeom>
              <a:rect b="b" l="l" r="r" t="t"/>
              <a:pathLst>
                <a:path extrusionOk="0" h="2270" w="2033">
                  <a:moveTo>
                    <a:pt x="828" y="1"/>
                  </a:moveTo>
                  <a:cubicBezTo>
                    <a:pt x="751" y="1"/>
                    <a:pt x="675" y="14"/>
                    <a:pt x="602" y="43"/>
                  </a:cubicBezTo>
                  <a:cubicBezTo>
                    <a:pt x="171" y="200"/>
                    <a:pt x="1" y="829"/>
                    <a:pt x="237" y="1433"/>
                  </a:cubicBezTo>
                  <a:cubicBezTo>
                    <a:pt x="424" y="1940"/>
                    <a:pt x="831" y="2269"/>
                    <a:pt x="1213" y="2269"/>
                  </a:cubicBezTo>
                  <a:cubicBezTo>
                    <a:pt x="1287" y="2269"/>
                    <a:pt x="1359" y="2257"/>
                    <a:pt x="1429" y="2232"/>
                  </a:cubicBezTo>
                  <a:cubicBezTo>
                    <a:pt x="1860" y="2062"/>
                    <a:pt x="2033" y="1446"/>
                    <a:pt x="1797" y="842"/>
                  </a:cubicBezTo>
                  <a:cubicBezTo>
                    <a:pt x="1611" y="332"/>
                    <a:pt x="1208" y="1"/>
                    <a:pt x="82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5"/>
            <p:cNvSpPr/>
            <p:nvPr/>
          </p:nvSpPr>
          <p:spPr>
            <a:xfrm>
              <a:off x="3079033" y="1423960"/>
              <a:ext cx="138233" cy="146435"/>
            </a:xfrm>
            <a:custGeom>
              <a:rect b="b" l="l" r="r" t="t"/>
              <a:pathLst>
                <a:path extrusionOk="0" h="2196" w="2073">
                  <a:moveTo>
                    <a:pt x="712" y="1"/>
                  </a:moveTo>
                  <a:cubicBezTo>
                    <a:pt x="597" y="1"/>
                    <a:pt x="489" y="29"/>
                    <a:pt x="393" y="88"/>
                  </a:cubicBezTo>
                  <a:cubicBezTo>
                    <a:pt x="16" y="336"/>
                    <a:pt x="0" y="978"/>
                    <a:pt x="356" y="1528"/>
                  </a:cubicBezTo>
                  <a:cubicBezTo>
                    <a:pt x="619" y="1949"/>
                    <a:pt x="1015" y="2195"/>
                    <a:pt x="1357" y="2195"/>
                  </a:cubicBezTo>
                  <a:cubicBezTo>
                    <a:pt x="1473" y="2195"/>
                    <a:pt x="1583" y="2167"/>
                    <a:pt x="1680" y="2107"/>
                  </a:cubicBezTo>
                  <a:cubicBezTo>
                    <a:pt x="2045" y="1871"/>
                    <a:pt x="2073" y="1226"/>
                    <a:pt x="1718" y="663"/>
                  </a:cubicBezTo>
                  <a:cubicBezTo>
                    <a:pt x="1453" y="251"/>
                    <a:pt x="1055" y="1"/>
                    <a:pt x="71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3109641" y="1441098"/>
              <a:ext cx="73484" cy="108492"/>
            </a:xfrm>
            <a:custGeom>
              <a:rect b="b" l="l" r="r" t="t"/>
              <a:pathLst>
                <a:path extrusionOk="0" h="1627" w="1102">
                  <a:moveTo>
                    <a:pt x="41" y="1"/>
                  </a:moveTo>
                  <a:cubicBezTo>
                    <a:pt x="54" y="1"/>
                    <a:pt x="54" y="54"/>
                    <a:pt x="66" y="120"/>
                  </a:cubicBezTo>
                  <a:cubicBezTo>
                    <a:pt x="79" y="199"/>
                    <a:pt x="107" y="303"/>
                    <a:pt x="158" y="406"/>
                  </a:cubicBezTo>
                  <a:cubicBezTo>
                    <a:pt x="211" y="513"/>
                    <a:pt x="290" y="605"/>
                    <a:pt x="394" y="683"/>
                  </a:cubicBezTo>
                  <a:cubicBezTo>
                    <a:pt x="485" y="762"/>
                    <a:pt x="604" y="800"/>
                    <a:pt x="708" y="866"/>
                  </a:cubicBezTo>
                  <a:cubicBezTo>
                    <a:pt x="815" y="919"/>
                    <a:pt x="919" y="998"/>
                    <a:pt x="997" y="1102"/>
                  </a:cubicBezTo>
                  <a:cubicBezTo>
                    <a:pt x="1035" y="1155"/>
                    <a:pt x="1064" y="1205"/>
                    <a:pt x="1076" y="1259"/>
                  </a:cubicBezTo>
                  <a:cubicBezTo>
                    <a:pt x="1089" y="1325"/>
                    <a:pt x="1101" y="1378"/>
                    <a:pt x="1089" y="1416"/>
                  </a:cubicBezTo>
                  <a:cubicBezTo>
                    <a:pt x="1076" y="1507"/>
                    <a:pt x="1023" y="1573"/>
                    <a:pt x="985" y="1598"/>
                  </a:cubicBezTo>
                  <a:cubicBezTo>
                    <a:pt x="944" y="1627"/>
                    <a:pt x="919" y="1614"/>
                    <a:pt x="906" y="1598"/>
                  </a:cubicBezTo>
                  <a:cubicBezTo>
                    <a:pt x="894" y="1573"/>
                    <a:pt x="957" y="1520"/>
                    <a:pt x="944" y="1403"/>
                  </a:cubicBezTo>
                  <a:cubicBezTo>
                    <a:pt x="944" y="1337"/>
                    <a:pt x="919" y="1284"/>
                    <a:pt x="865" y="1221"/>
                  </a:cubicBezTo>
                  <a:cubicBezTo>
                    <a:pt x="815" y="1155"/>
                    <a:pt x="736" y="1089"/>
                    <a:pt x="629" y="1035"/>
                  </a:cubicBezTo>
                  <a:cubicBezTo>
                    <a:pt x="538" y="985"/>
                    <a:pt x="406" y="919"/>
                    <a:pt x="290" y="812"/>
                  </a:cubicBezTo>
                  <a:cubicBezTo>
                    <a:pt x="170" y="708"/>
                    <a:pt x="92" y="576"/>
                    <a:pt x="54" y="447"/>
                  </a:cubicBezTo>
                  <a:cubicBezTo>
                    <a:pt x="0" y="315"/>
                    <a:pt x="0" y="199"/>
                    <a:pt x="0" y="120"/>
                  </a:cubicBezTo>
                  <a:cubicBezTo>
                    <a:pt x="13" y="42"/>
                    <a:pt x="29" y="1"/>
                    <a:pt x="4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3894439" y="1802656"/>
              <a:ext cx="133698" cy="167640"/>
            </a:xfrm>
            <a:custGeom>
              <a:rect b="b" l="l" r="r" t="t"/>
              <a:pathLst>
                <a:path extrusionOk="0" h="2514" w="2005">
                  <a:moveTo>
                    <a:pt x="1082" y="0"/>
                  </a:moveTo>
                  <a:cubicBezTo>
                    <a:pt x="597" y="0"/>
                    <a:pt x="154" y="496"/>
                    <a:pt x="79" y="1146"/>
                  </a:cubicBezTo>
                  <a:cubicBezTo>
                    <a:pt x="1" y="1838"/>
                    <a:pt x="341" y="2454"/>
                    <a:pt x="853" y="2508"/>
                  </a:cubicBezTo>
                  <a:cubicBezTo>
                    <a:pt x="883" y="2512"/>
                    <a:pt x="912" y="2513"/>
                    <a:pt x="942" y="2513"/>
                  </a:cubicBezTo>
                  <a:cubicBezTo>
                    <a:pt x="1418" y="2513"/>
                    <a:pt x="1852" y="2021"/>
                    <a:pt x="1926" y="1366"/>
                  </a:cubicBezTo>
                  <a:cubicBezTo>
                    <a:pt x="2004" y="674"/>
                    <a:pt x="1665" y="70"/>
                    <a:pt x="1155" y="4"/>
                  </a:cubicBezTo>
                  <a:cubicBezTo>
                    <a:pt x="1131" y="2"/>
                    <a:pt x="1106" y="0"/>
                    <a:pt x="108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a:off x="3943318" y="1816126"/>
              <a:ext cx="31541" cy="130098"/>
            </a:xfrm>
            <a:custGeom>
              <a:rect b="b" l="l" r="r" t="t"/>
              <a:pathLst>
                <a:path extrusionOk="0" h="1951" w="473">
                  <a:moveTo>
                    <a:pt x="394" y="0"/>
                  </a:moveTo>
                  <a:cubicBezTo>
                    <a:pt x="394" y="13"/>
                    <a:pt x="369" y="51"/>
                    <a:pt x="328" y="129"/>
                  </a:cubicBezTo>
                  <a:cubicBezTo>
                    <a:pt x="290" y="195"/>
                    <a:pt x="237" y="299"/>
                    <a:pt x="211" y="419"/>
                  </a:cubicBezTo>
                  <a:cubicBezTo>
                    <a:pt x="186" y="535"/>
                    <a:pt x="186" y="680"/>
                    <a:pt x="211" y="799"/>
                  </a:cubicBezTo>
                  <a:cubicBezTo>
                    <a:pt x="249" y="916"/>
                    <a:pt x="328" y="1048"/>
                    <a:pt x="381" y="1164"/>
                  </a:cubicBezTo>
                  <a:cubicBezTo>
                    <a:pt x="435" y="1284"/>
                    <a:pt x="472" y="1416"/>
                    <a:pt x="460" y="1545"/>
                  </a:cubicBezTo>
                  <a:cubicBezTo>
                    <a:pt x="460" y="1623"/>
                    <a:pt x="447" y="1677"/>
                    <a:pt x="422" y="1743"/>
                  </a:cubicBezTo>
                  <a:cubicBezTo>
                    <a:pt x="394" y="1793"/>
                    <a:pt x="356" y="1834"/>
                    <a:pt x="315" y="1872"/>
                  </a:cubicBezTo>
                  <a:cubicBezTo>
                    <a:pt x="237" y="1938"/>
                    <a:pt x="158" y="1950"/>
                    <a:pt x="92" y="1950"/>
                  </a:cubicBezTo>
                  <a:cubicBezTo>
                    <a:pt x="42" y="1938"/>
                    <a:pt x="13" y="1913"/>
                    <a:pt x="29" y="1900"/>
                  </a:cubicBezTo>
                  <a:cubicBezTo>
                    <a:pt x="29" y="1872"/>
                    <a:pt x="120" y="1872"/>
                    <a:pt x="199" y="1768"/>
                  </a:cubicBezTo>
                  <a:cubicBezTo>
                    <a:pt x="237" y="1714"/>
                    <a:pt x="265" y="1652"/>
                    <a:pt x="265" y="1557"/>
                  </a:cubicBezTo>
                  <a:cubicBezTo>
                    <a:pt x="265" y="1466"/>
                    <a:pt x="237" y="1362"/>
                    <a:pt x="186" y="1258"/>
                  </a:cubicBezTo>
                  <a:cubicBezTo>
                    <a:pt x="133" y="1139"/>
                    <a:pt x="67" y="1007"/>
                    <a:pt x="29" y="837"/>
                  </a:cubicBezTo>
                  <a:cubicBezTo>
                    <a:pt x="1" y="680"/>
                    <a:pt x="29" y="510"/>
                    <a:pt x="79" y="378"/>
                  </a:cubicBezTo>
                  <a:cubicBezTo>
                    <a:pt x="133" y="249"/>
                    <a:pt x="211" y="142"/>
                    <a:pt x="277" y="79"/>
                  </a:cubicBezTo>
                  <a:cubicBezTo>
                    <a:pt x="344" y="25"/>
                    <a:pt x="381" y="0"/>
                    <a:pt x="394"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3246809" y="1658819"/>
              <a:ext cx="139100" cy="157104"/>
            </a:xfrm>
            <a:custGeom>
              <a:rect b="b" l="l" r="r" t="t"/>
              <a:pathLst>
                <a:path extrusionOk="0" h="2356" w="2086">
                  <a:moveTo>
                    <a:pt x="721" y="1"/>
                  </a:moveTo>
                  <a:cubicBezTo>
                    <a:pt x="628" y="1"/>
                    <a:pt x="540" y="21"/>
                    <a:pt x="460" y="63"/>
                  </a:cubicBezTo>
                  <a:cubicBezTo>
                    <a:pt x="66" y="274"/>
                    <a:pt x="0" y="944"/>
                    <a:pt x="331" y="1557"/>
                  </a:cubicBezTo>
                  <a:cubicBezTo>
                    <a:pt x="591" y="2048"/>
                    <a:pt x="1017" y="2356"/>
                    <a:pt x="1378" y="2356"/>
                  </a:cubicBezTo>
                  <a:cubicBezTo>
                    <a:pt x="1471" y="2356"/>
                    <a:pt x="1559" y="2336"/>
                    <a:pt x="1639" y="2293"/>
                  </a:cubicBezTo>
                  <a:cubicBezTo>
                    <a:pt x="2032" y="2083"/>
                    <a:pt x="2086" y="1416"/>
                    <a:pt x="1771" y="799"/>
                  </a:cubicBezTo>
                  <a:cubicBezTo>
                    <a:pt x="1511" y="308"/>
                    <a:pt x="1083" y="1"/>
                    <a:pt x="72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3268814" y="1674557"/>
              <a:ext cx="82086" cy="125897"/>
            </a:xfrm>
            <a:custGeom>
              <a:rect b="b" l="l" r="r" t="t"/>
              <a:pathLst>
                <a:path extrusionOk="0" h="1888" w="1231">
                  <a:moveTo>
                    <a:pt x="1230" y="1872"/>
                  </a:moveTo>
                  <a:cubicBezTo>
                    <a:pt x="1230" y="1887"/>
                    <a:pt x="1164" y="1887"/>
                    <a:pt x="1073" y="1859"/>
                  </a:cubicBezTo>
                  <a:cubicBezTo>
                    <a:pt x="982" y="1834"/>
                    <a:pt x="850" y="1780"/>
                    <a:pt x="733" y="1664"/>
                  </a:cubicBezTo>
                  <a:cubicBezTo>
                    <a:pt x="680" y="1598"/>
                    <a:pt x="630" y="1532"/>
                    <a:pt x="589" y="1453"/>
                  </a:cubicBezTo>
                  <a:cubicBezTo>
                    <a:pt x="564" y="1416"/>
                    <a:pt x="551" y="1362"/>
                    <a:pt x="535" y="1309"/>
                  </a:cubicBezTo>
                  <a:cubicBezTo>
                    <a:pt x="535" y="1243"/>
                    <a:pt x="551" y="1192"/>
                    <a:pt x="564" y="1151"/>
                  </a:cubicBezTo>
                  <a:cubicBezTo>
                    <a:pt x="576" y="1114"/>
                    <a:pt x="589" y="1073"/>
                    <a:pt x="589" y="1035"/>
                  </a:cubicBezTo>
                  <a:cubicBezTo>
                    <a:pt x="601" y="1007"/>
                    <a:pt x="601" y="969"/>
                    <a:pt x="601" y="928"/>
                  </a:cubicBezTo>
                  <a:cubicBezTo>
                    <a:pt x="601" y="865"/>
                    <a:pt x="601" y="799"/>
                    <a:pt x="589" y="733"/>
                  </a:cubicBezTo>
                  <a:cubicBezTo>
                    <a:pt x="551" y="485"/>
                    <a:pt x="394" y="299"/>
                    <a:pt x="249" y="195"/>
                  </a:cubicBezTo>
                  <a:cubicBezTo>
                    <a:pt x="117" y="92"/>
                    <a:pt x="1" y="51"/>
                    <a:pt x="13" y="25"/>
                  </a:cubicBezTo>
                  <a:cubicBezTo>
                    <a:pt x="13" y="0"/>
                    <a:pt x="38" y="0"/>
                    <a:pt x="104" y="0"/>
                  </a:cubicBezTo>
                  <a:cubicBezTo>
                    <a:pt x="158" y="0"/>
                    <a:pt x="237" y="13"/>
                    <a:pt x="328" y="63"/>
                  </a:cubicBezTo>
                  <a:cubicBezTo>
                    <a:pt x="419" y="104"/>
                    <a:pt x="523" y="170"/>
                    <a:pt x="614" y="287"/>
                  </a:cubicBezTo>
                  <a:cubicBezTo>
                    <a:pt x="693" y="393"/>
                    <a:pt x="771" y="535"/>
                    <a:pt x="800" y="692"/>
                  </a:cubicBezTo>
                  <a:cubicBezTo>
                    <a:pt x="812" y="771"/>
                    <a:pt x="825" y="865"/>
                    <a:pt x="812" y="944"/>
                  </a:cubicBezTo>
                  <a:cubicBezTo>
                    <a:pt x="812" y="994"/>
                    <a:pt x="800" y="1035"/>
                    <a:pt x="787" y="1085"/>
                  </a:cubicBezTo>
                  <a:cubicBezTo>
                    <a:pt x="771" y="1126"/>
                    <a:pt x="759" y="1180"/>
                    <a:pt x="746" y="1205"/>
                  </a:cubicBezTo>
                  <a:cubicBezTo>
                    <a:pt x="733" y="1243"/>
                    <a:pt x="721" y="1271"/>
                    <a:pt x="721" y="1296"/>
                  </a:cubicBezTo>
                  <a:cubicBezTo>
                    <a:pt x="721" y="1321"/>
                    <a:pt x="721" y="1350"/>
                    <a:pt x="733" y="1387"/>
                  </a:cubicBezTo>
                  <a:cubicBezTo>
                    <a:pt x="759" y="1453"/>
                    <a:pt x="800" y="1519"/>
                    <a:pt x="837" y="1573"/>
                  </a:cubicBezTo>
                  <a:cubicBezTo>
                    <a:pt x="916" y="1677"/>
                    <a:pt x="1023" y="1755"/>
                    <a:pt x="1101" y="1793"/>
                  </a:cubicBezTo>
                  <a:cubicBezTo>
                    <a:pt x="1180" y="1847"/>
                    <a:pt x="1230" y="1859"/>
                    <a:pt x="1230" y="1872"/>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3070431" y="1619809"/>
              <a:ext cx="140767" cy="100757"/>
            </a:xfrm>
            <a:custGeom>
              <a:rect b="b" l="l" r="r" t="t"/>
              <a:pathLst>
                <a:path extrusionOk="0" h="1511" w="2111">
                  <a:moveTo>
                    <a:pt x="1006" y="1"/>
                  </a:moveTo>
                  <a:cubicBezTo>
                    <a:pt x="502" y="1"/>
                    <a:pt x="87" y="263"/>
                    <a:pt x="38" y="648"/>
                  </a:cubicBezTo>
                  <a:cubicBezTo>
                    <a:pt x="0" y="1057"/>
                    <a:pt x="419" y="1435"/>
                    <a:pt x="969" y="1501"/>
                  </a:cubicBezTo>
                  <a:cubicBezTo>
                    <a:pt x="1023" y="1507"/>
                    <a:pt x="1076" y="1510"/>
                    <a:pt x="1129" y="1510"/>
                  </a:cubicBezTo>
                  <a:cubicBezTo>
                    <a:pt x="1621" y="1510"/>
                    <a:pt x="2021" y="1238"/>
                    <a:pt x="2070" y="872"/>
                  </a:cubicBezTo>
                  <a:cubicBezTo>
                    <a:pt x="2111" y="453"/>
                    <a:pt x="1702" y="73"/>
                    <a:pt x="1139" y="7"/>
                  </a:cubicBezTo>
                  <a:cubicBezTo>
                    <a:pt x="1094" y="3"/>
                    <a:pt x="1050" y="1"/>
                    <a:pt x="100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3083434" y="1650817"/>
              <a:ext cx="113694" cy="39543"/>
            </a:xfrm>
            <a:custGeom>
              <a:rect b="b" l="l" r="r" t="t"/>
              <a:pathLst>
                <a:path extrusionOk="0" h="593" w="1705">
                  <a:moveTo>
                    <a:pt x="0" y="133"/>
                  </a:moveTo>
                  <a:cubicBezTo>
                    <a:pt x="13" y="133"/>
                    <a:pt x="54" y="158"/>
                    <a:pt x="107" y="212"/>
                  </a:cubicBezTo>
                  <a:cubicBezTo>
                    <a:pt x="158" y="249"/>
                    <a:pt x="236" y="315"/>
                    <a:pt x="343" y="356"/>
                  </a:cubicBezTo>
                  <a:cubicBezTo>
                    <a:pt x="434" y="394"/>
                    <a:pt x="551" y="407"/>
                    <a:pt x="642" y="369"/>
                  </a:cubicBezTo>
                  <a:cubicBezTo>
                    <a:pt x="695" y="341"/>
                    <a:pt x="721" y="315"/>
                    <a:pt x="761" y="278"/>
                  </a:cubicBezTo>
                  <a:cubicBezTo>
                    <a:pt x="799" y="224"/>
                    <a:pt x="853" y="171"/>
                    <a:pt x="906" y="146"/>
                  </a:cubicBezTo>
                  <a:cubicBezTo>
                    <a:pt x="1022" y="67"/>
                    <a:pt x="1142" y="26"/>
                    <a:pt x="1246" y="13"/>
                  </a:cubicBezTo>
                  <a:cubicBezTo>
                    <a:pt x="1312" y="1"/>
                    <a:pt x="1350" y="1"/>
                    <a:pt x="1403" y="13"/>
                  </a:cubicBezTo>
                  <a:cubicBezTo>
                    <a:pt x="1469" y="13"/>
                    <a:pt x="1507" y="26"/>
                    <a:pt x="1548" y="54"/>
                  </a:cubicBezTo>
                  <a:cubicBezTo>
                    <a:pt x="1626" y="92"/>
                    <a:pt x="1680" y="158"/>
                    <a:pt x="1692" y="212"/>
                  </a:cubicBezTo>
                  <a:cubicBezTo>
                    <a:pt x="1705" y="262"/>
                    <a:pt x="1692" y="290"/>
                    <a:pt x="1680" y="290"/>
                  </a:cubicBezTo>
                  <a:cubicBezTo>
                    <a:pt x="1652" y="290"/>
                    <a:pt x="1639" y="278"/>
                    <a:pt x="1614" y="249"/>
                  </a:cubicBezTo>
                  <a:cubicBezTo>
                    <a:pt x="1585" y="237"/>
                    <a:pt x="1560" y="212"/>
                    <a:pt x="1494" y="199"/>
                  </a:cubicBezTo>
                  <a:cubicBezTo>
                    <a:pt x="1444" y="183"/>
                    <a:pt x="1378" y="183"/>
                    <a:pt x="1287" y="212"/>
                  </a:cubicBezTo>
                  <a:cubicBezTo>
                    <a:pt x="1208" y="224"/>
                    <a:pt x="1114" y="262"/>
                    <a:pt x="1035" y="315"/>
                  </a:cubicBezTo>
                  <a:cubicBezTo>
                    <a:pt x="997" y="341"/>
                    <a:pt x="956" y="369"/>
                    <a:pt x="906" y="419"/>
                  </a:cubicBezTo>
                  <a:cubicBezTo>
                    <a:pt x="878" y="448"/>
                    <a:pt x="853" y="460"/>
                    <a:pt x="827" y="485"/>
                  </a:cubicBezTo>
                  <a:cubicBezTo>
                    <a:pt x="787" y="514"/>
                    <a:pt x="749" y="526"/>
                    <a:pt x="708" y="539"/>
                  </a:cubicBezTo>
                  <a:cubicBezTo>
                    <a:pt x="551" y="592"/>
                    <a:pt x="393" y="551"/>
                    <a:pt x="277" y="473"/>
                  </a:cubicBezTo>
                  <a:cubicBezTo>
                    <a:pt x="158" y="407"/>
                    <a:pt x="91" y="315"/>
                    <a:pt x="54" y="249"/>
                  </a:cubicBezTo>
                  <a:cubicBezTo>
                    <a:pt x="13" y="183"/>
                    <a:pt x="0" y="146"/>
                    <a:pt x="0" y="13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5"/>
            <p:cNvSpPr/>
            <p:nvPr/>
          </p:nvSpPr>
          <p:spPr>
            <a:xfrm>
              <a:off x="3800949" y="1426694"/>
              <a:ext cx="170574" cy="165839"/>
            </a:xfrm>
            <a:custGeom>
              <a:rect b="b" l="l" r="r" t="t"/>
              <a:pathLst>
                <a:path extrusionOk="0" h="2487" w="2558">
                  <a:moveTo>
                    <a:pt x="1838" y="0"/>
                  </a:moveTo>
                  <a:cubicBezTo>
                    <a:pt x="1516" y="0"/>
                    <a:pt x="1187" y="363"/>
                    <a:pt x="827" y="833"/>
                  </a:cubicBezTo>
                  <a:cubicBezTo>
                    <a:pt x="340" y="1450"/>
                    <a:pt x="0" y="2013"/>
                    <a:pt x="418" y="2340"/>
                  </a:cubicBezTo>
                  <a:cubicBezTo>
                    <a:pt x="547" y="2439"/>
                    <a:pt x="703" y="2487"/>
                    <a:pt x="871" y="2487"/>
                  </a:cubicBezTo>
                  <a:cubicBezTo>
                    <a:pt x="1255" y="2487"/>
                    <a:pt x="1704" y="2239"/>
                    <a:pt x="2032" y="1802"/>
                  </a:cubicBezTo>
                  <a:cubicBezTo>
                    <a:pt x="2516" y="1185"/>
                    <a:pt x="2557" y="427"/>
                    <a:pt x="2136" y="113"/>
                  </a:cubicBezTo>
                  <a:cubicBezTo>
                    <a:pt x="2037" y="35"/>
                    <a:pt x="1937" y="0"/>
                    <a:pt x="18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p:nvPr/>
          </p:nvSpPr>
          <p:spPr>
            <a:xfrm>
              <a:off x="3825488" y="1441098"/>
              <a:ext cx="99690" cy="120695"/>
            </a:xfrm>
            <a:custGeom>
              <a:rect b="b" l="l" r="r" t="t"/>
              <a:pathLst>
                <a:path extrusionOk="0" h="1810" w="1495">
                  <a:moveTo>
                    <a:pt x="0" y="1797"/>
                  </a:moveTo>
                  <a:cubicBezTo>
                    <a:pt x="0" y="1784"/>
                    <a:pt x="50" y="1771"/>
                    <a:pt x="116" y="1718"/>
                  </a:cubicBezTo>
                  <a:cubicBezTo>
                    <a:pt x="195" y="1665"/>
                    <a:pt x="274" y="1586"/>
                    <a:pt x="365" y="1482"/>
                  </a:cubicBezTo>
                  <a:cubicBezTo>
                    <a:pt x="550" y="1271"/>
                    <a:pt x="745" y="1010"/>
                    <a:pt x="890" y="800"/>
                  </a:cubicBezTo>
                  <a:cubicBezTo>
                    <a:pt x="1192" y="369"/>
                    <a:pt x="1403" y="1"/>
                    <a:pt x="1466" y="26"/>
                  </a:cubicBezTo>
                  <a:cubicBezTo>
                    <a:pt x="1494" y="42"/>
                    <a:pt x="1466" y="145"/>
                    <a:pt x="1403" y="303"/>
                  </a:cubicBezTo>
                  <a:cubicBezTo>
                    <a:pt x="1337" y="472"/>
                    <a:pt x="1230" y="683"/>
                    <a:pt x="1073" y="919"/>
                  </a:cubicBezTo>
                  <a:cubicBezTo>
                    <a:pt x="915" y="1142"/>
                    <a:pt x="679" y="1403"/>
                    <a:pt x="459" y="1573"/>
                  </a:cubicBezTo>
                  <a:cubicBezTo>
                    <a:pt x="352" y="1677"/>
                    <a:pt x="236" y="1743"/>
                    <a:pt x="157" y="1784"/>
                  </a:cubicBezTo>
                  <a:cubicBezTo>
                    <a:pt x="66" y="1809"/>
                    <a:pt x="0" y="1809"/>
                    <a:pt x="0" y="1797"/>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3835958" y="1666288"/>
              <a:ext cx="167840" cy="120095"/>
            </a:xfrm>
            <a:custGeom>
              <a:rect b="b" l="l" r="r" t="t"/>
              <a:pathLst>
                <a:path extrusionOk="0" h="1801" w="2517">
                  <a:moveTo>
                    <a:pt x="1001" y="1"/>
                  </a:moveTo>
                  <a:cubicBezTo>
                    <a:pt x="625" y="1"/>
                    <a:pt x="305" y="162"/>
                    <a:pt x="183" y="451"/>
                  </a:cubicBezTo>
                  <a:cubicBezTo>
                    <a:pt x="0" y="870"/>
                    <a:pt x="340" y="1420"/>
                    <a:pt x="931" y="1669"/>
                  </a:cubicBezTo>
                  <a:cubicBezTo>
                    <a:pt x="1136" y="1758"/>
                    <a:pt x="1343" y="1801"/>
                    <a:pt x="1535" y="1801"/>
                  </a:cubicBezTo>
                  <a:cubicBezTo>
                    <a:pt x="1907" y="1801"/>
                    <a:pt x="2219" y="1641"/>
                    <a:pt x="2331" y="1354"/>
                  </a:cubicBezTo>
                  <a:cubicBezTo>
                    <a:pt x="2517" y="923"/>
                    <a:pt x="2174" y="373"/>
                    <a:pt x="1586" y="124"/>
                  </a:cubicBezTo>
                  <a:cubicBezTo>
                    <a:pt x="1389" y="41"/>
                    <a:pt x="1188" y="1"/>
                    <a:pt x="1001"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3214534" y="1447633"/>
              <a:ext cx="171374" cy="165906"/>
            </a:xfrm>
            <a:custGeom>
              <a:rect b="b" l="l" r="r" t="t"/>
              <a:pathLst>
                <a:path extrusionOk="0" h="2488" w="2570">
                  <a:moveTo>
                    <a:pt x="1851" y="1"/>
                  </a:moveTo>
                  <a:cubicBezTo>
                    <a:pt x="1528" y="1"/>
                    <a:pt x="1197" y="363"/>
                    <a:pt x="827" y="834"/>
                  </a:cubicBezTo>
                  <a:cubicBezTo>
                    <a:pt x="355" y="1463"/>
                    <a:pt x="0" y="2026"/>
                    <a:pt x="421" y="2340"/>
                  </a:cubicBezTo>
                  <a:cubicBezTo>
                    <a:pt x="553" y="2440"/>
                    <a:pt x="712" y="2488"/>
                    <a:pt x="882" y="2488"/>
                  </a:cubicBezTo>
                  <a:cubicBezTo>
                    <a:pt x="1269" y="2488"/>
                    <a:pt x="1717" y="2243"/>
                    <a:pt x="2044" y="1815"/>
                  </a:cubicBezTo>
                  <a:cubicBezTo>
                    <a:pt x="2529" y="1202"/>
                    <a:pt x="2570" y="441"/>
                    <a:pt x="2151" y="113"/>
                  </a:cubicBezTo>
                  <a:cubicBezTo>
                    <a:pt x="2051" y="36"/>
                    <a:pt x="1952" y="1"/>
                    <a:pt x="185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5"/>
            <p:cNvSpPr/>
            <p:nvPr/>
          </p:nvSpPr>
          <p:spPr>
            <a:xfrm>
              <a:off x="3239874" y="1462103"/>
              <a:ext cx="99690" cy="121496"/>
            </a:xfrm>
            <a:custGeom>
              <a:rect b="b" l="l" r="r" t="t"/>
              <a:pathLst>
                <a:path extrusionOk="0" h="1822" w="1495">
                  <a:moveTo>
                    <a:pt x="1" y="1809"/>
                  </a:moveTo>
                  <a:cubicBezTo>
                    <a:pt x="1" y="1796"/>
                    <a:pt x="54" y="1771"/>
                    <a:pt x="120" y="1730"/>
                  </a:cubicBezTo>
                  <a:cubicBezTo>
                    <a:pt x="183" y="1677"/>
                    <a:pt x="277" y="1598"/>
                    <a:pt x="369" y="1494"/>
                  </a:cubicBezTo>
                  <a:cubicBezTo>
                    <a:pt x="538" y="1283"/>
                    <a:pt x="749" y="1022"/>
                    <a:pt x="891" y="799"/>
                  </a:cubicBezTo>
                  <a:cubicBezTo>
                    <a:pt x="1193" y="368"/>
                    <a:pt x="1403" y="0"/>
                    <a:pt x="1457" y="25"/>
                  </a:cubicBezTo>
                  <a:cubicBezTo>
                    <a:pt x="1495" y="41"/>
                    <a:pt x="1469" y="157"/>
                    <a:pt x="1403" y="315"/>
                  </a:cubicBezTo>
                  <a:cubicBezTo>
                    <a:pt x="1337" y="472"/>
                    <a:pt x="1221" y="695"/>
                    <a:pt x="1064" y="919"/>
                  </a:cubicBezTo>
                  <a:cubicBezTo>
                    <a:pt x="919" y="1142"/>
                    <a:pt x="683" y="1403"/>
                    <a:pt x="460" y="1585"/>
                  </a:cubicBezTo>
                  <a:cubicBezTo>
                    <a:pt x="356" y="1677"/>
                    <a:pt x="236" y="1755"/>
                    <a:pt x="145" y="1784"/>
                  </a:cubicBezTo>
                  <a:cubicBezTo>
                    <a:pt x="67" y="1821"/>
                    <a:pt x="1" y="1809"/>
                    <a:pt x="1" y="180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3552819" y="1668355"/>
              <a:ext cx="147702" cy="163439"/>
            </a:xfrm>
            <a:custGeom>
              <a:rect b="b" l="l" r="r" t="t"/>
              <a:pathLst>
                <a:path extrusionOk="0" h="2451" w="2215">
                  <a:moveTo>
                    <a:pt x="929" y="0"/>
                  </a:moveTo>
                  <a:cubicBezTo>
                    <a:pt x="850" y="0"/>
                    <a:pt x="772" y="13"/>
                    <a:pt x="695" y="40"/>
                  </a:cubicBezTo>
                  <a:cubicBezTo>
                    <a:pt x="208" y="210"/>
                    <a:pt x="0" y="880"/>
                    <a:pt x="236" y="1534"/>
                  </a:cubicBezTo>
                  <a:cubicBezTo>
                    <a:pt x="424" y="2085"/>
                    <a:pt x="863" y="2451"/>
                    <a:pt x="1286" y="2451"/>
                  </a:cubicBezTo>
                  <a:cubicBezTo>
                    <a:pt x="1365" y="2451"/>
                    <a:pt x="1443" y="2438"/>
                    <a:pt x="1519" y="2411"/>
                  </a:cubicBezTo>
                  <a:cubicBezTo>
                    <a:pt x="2004" y="2254"/>
                    <a:pt x="2215" y="1572"/>
                    <a:pt x="1991" y="917"/>
                  </a:cubicBezTo>
                  <a:cubicBezTo>
                    <a:pt x="1792" y="366"/>
                    <a:pt x="1353" y="0"/>
                    <a:pt x="92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3598097" y="1690294"/>
              <a:ext cx="61348" cy="126697"/>
            </a:xfrm>
            <a:custGeom>
              <a:rect b="b" l="l" r="r" t="t"/>
              <a:pathLst>
                <a:path extrusionOk="0" h="1900" w="920">
                  <a:moveTo>
                    <a:pt x="787" y="1900"/>
                  </a:moveTo>
                  <a:cubicBezTo>
                    <a:pt x="774" y="1887"/>
                    <a:pt x="787" y="1846"/>
                    <a:pt x="787" y="1755"/>
                  </a:cubicBezTo>
                  <a:cubicBezTo>
                    <a:pt x="803" y="1677"/>
                    <a:pt x="803" y="1573"/>
                    <a:pt x="762" y="1441"/>
                  </a:cubicBezTo>
                  <a:cubicBezTo>
                    <a:pt x="737" y="1321"/>
                    <a:pt x="683" y="1205"/>
                    <a:pt x="592" y="1114"/>
                  </a:cubicBezTo>
                  <a:cubicBezTo>
                    <a:pt x="513" y="1007"/>
                    <a:pt x="394" y="928"/>
                    <a:pt x="290" y="849"/>
                  </a:cubicBezTo>
                  <a:cubicBezTo>
                    <a:pt x="186" y="758"/>
                    <a:pt x="95" y="654"/>
                    <a:pt x="42" y="535"/>
                  </a:cubicBezTo>
                  <a:cubicBezTo>
                    <a:pt x="16" y="472"/>
                    <a:pt x="1" y="419"/>
                    <a:pt x="1" y="352"/>
                  </a:cubicBezTo>
                  <a:cubicBezTo>
                    <a:pt x="1" y="286"/>
                    <a:pt x="16" y="236"/>
                    <a:pt x="29" y="183"/>
                  </a:cubicBezTo>
                  <a:cubicBezTo>
                    <a:pt x="67" y="91"/>
                    <a:pt x="145" y="38"/>
                    <a:pt x="199" y="25"/>
                  </a:cubicBezTo>
                  <a:cubicBezTo>
                    <a:pt x="252" y="0"/>
                    <a:pt x="277" y="13"/>
                    <a:pt x="290" y="25"/>
                  </a:cubicBezTo>
                  <a:cubicBezTo>
                    <a:pt x="290" y="63"/>
                    <a:pt x="211" y="104"/>
                    <a:pt x="186" y="236"/>
                  </a:cubicBezTo>
                  <a:cubicBezTo>
                    <a:pt x="174" y="299"/>
                    <a:pt x="174" y="365"/>
                    <a:pt x="224" y="444"/>
                  </a:cubicBezTo>
                  <a:cubicBezTo>
                    <a:pt x="265" y="522"/>
                    <a:pt x="331" y="601"/>
                    <a:pt x="422" y="680"/>
                  </a:cubicBezTo>
                  <a:cubicBezTo>
                    <a:pt x="513" y="758"/>
                    <a:pt x="645" y="849"/>
                    <a:pt x="737" y="982"/>
                  </a:cubicBezTo>
                  <a:cubicBezTo>
                    <a:pt x="840" y="1114"/>
                    <a:pt x="894" y="1283"/>
                    <a:pt x="906" y="1428"/>
                  </a:cubicBezTo>
                  <a:cubicBezTo>
                    <a:pt x="919" y="1573"/>
                    <a:pt x="894" y="1689"/>
                    <a:pt x="853" y="1780"/>
                  </a:cubicBezTo>
                  <a:cubicBezTo>
                    <a:pt x="828" y="1859"/>
                    <a:pt x="787" y="1900"/>
                    <a:pt x="787" y="190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3488003" y="1378015"/>
              <a:ext cx="171441" cy="123763"/>
            </a:xfrm>
            <a:custGeom>
              <a:rect b="b" l="l" r="r" t="t"/>
              <a:pathLst>
                <a:path extrusionOk="0" h="1856" w="2571">
                  <a:moveTo>
                    <a:pt x="1242" y="1"/>
                  </a:moveTo>
                  <a:cubicBezTo>
                    <a:pt x="592" y="1"/>
                    <a:pt x="53" y="366"/>
                    <a:pt x="29" y="855"/>
                  </a:cubicBezTo>
                  <a:cubicBezTo>
                    <a:pt x="0" y="1365"/>
                    <a:pt x="538" y="1812"/>
                    <a:pt x="1233" y="1853"/>
                  </a:cubicBezTo>
                  <a:cubicBezTo>
                    <a:pt x="1265" y="1854"/>
                    <a:pt x="1297" y="1855"/>
                    <a:pt x="1328" y="1855"/>
                  </a:cubicBezTo>
                  <a:cubicBezTo>
                    <a:pt x="1980" y="1855"/>
                    <a:pt x="2506" y="1486"/>
                    <a:pt x="2545" y="1000"/>
                  </a:cubicBezTo>
                  <a:cubicBezTo>
                    <a:pt x="2570" y="487"/>
                    <a:pt x="2032" y="44"/>
                    <a:pt x="1337" y="3"/>
                  </a:cubicBezTo>
                  <a:cubicBezTo>
                    <a:pt x="1305" y="1"/>
                    <a:pt x="1273" y="1"/>
                    <a:pt x="124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3513343" y="1420159"/>
              <a:ext cx="131164" cy="35075"/>
            </a:xfrm>
            <a:custGeom>
              <a:rect b="b" l="l" r="r" t="t"/>
              <a:pathLst>
                <a:path extrusionOk="0" h="526" w="1967">
                  <a:moveTo>
                    <a:pt x="1954" y="356"/>
                  </a:moveTo>
                  <a:cubicBezTo>
                    <a:pt x="1954" y="368"/>
                    <a:pt x="1901" y="327"/>
                    <a:pt x="1838" y="290"/>
                  </a:cubicBezTo>
                  <a:cubicBezTo>
                    <a:pt x="1759" y="261"/>
                    <a:pt x="1665" y="211"/>
                    <a:pt x="1536" y="198"/>
                  </a:cubicBezTo>
                  <a:cubicBezTo>
                    <a:pt x="1416" y="170"/>
                    <a:pt x="1272" y="183"/>
                    <a:pt x="1155" y="223"/>
                  </a:cubicBezTo>
                  <a:cubicBezTo>
                    <a:pt x="1036" y="261"/>
                    <a:pt x="919" y="340"/>
                    <a:pt x="800" y="406"/>
                  </a:cubicBezTo>
                  <a:cubicBezTo>
                    <a:pt x="683" y="472"/>
                    <a:pt x="551" y="525"/>
                    <a:pt x="422" y="525"/>
                  </a:cubicBezTo>
                  <a:cubicBezTo>
                    <a:pt x="356" y="525"/>
                    <a:pt x="290" y="513"/>
                    <a:pt x="237" y="485"/>
                  </a:cubicBezTo>
                  <a:cubicBezTo>
                    <a:pt x="171" y="459"/>
                    <a:pt x="133" y="434"/>
                    <a:pt x="92" y="393"/>
                  </a:cubicBezTo>
                  <a:cubicBezTo>
                    <a:pt x="14" y="315"/>
                    <a:pt x="1" y="236"/>
                    <a:pt x="1" y="183"/>
                  </a:cubicBezTo>
                  <a:cubicBezTo>
                    <a:pt x="1" y="120"/>
                    <a:pt x="29" y="91"/>
                    <a:pt x="42" y="104"/>
                  </a:cubicBezTo>
                  <a:cubicBezTo>
                    <a:pt x="80" y="104"/>
                    <a:pt x="80" y="198"/>
                    <a:pt x="199" y="277"/>
                  </a:cubicBezTo>
                  <a:cubicBezTo>
                    <a:pt x="249" y="315"/>
                    <a:pt x="316" y="327"/>
                    <a:pt x="407" y="315"/>
                  </a:cubicBezTo>
                  <a:cubicBezTo>
                    <a:pt x="501" y="315"/>
                    <a:pt x="592" y="277"/>
                    <a:pt x="709" y="223"/>
                  </a:cubicBezTo>
                  <a:cubicBezTo>
                    <a:pt x="816" y="170"/>
                    <a:pt x="945" y="91"/>
                    <a:pt x="1102" y="54"/>
                  </a:cubicBezTo>
                  <a:cubicBezTo>
                    <a:pt x="1259" y="0"/>
                    <a:pt x="1429" y="13"/>
                    <a:pt x="1561" y="66"/>
                  </a:cubicBezTo>
                  <a:cubicBezTo>
                    <a:pt x="1706" y="104"/>
                    <a:pt x="1809" y="183"/>
                    <a:pt x="1876" y="236"/>
                  </a:cubicBezTo>
                  <a:cubicBezTo>
                    <a:pt x="1942" y="302"/>
                    <a:pt x="1967" y="340"/>
                    <a:pt x="1954" y="35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3715327" y="1656885"/>
              <a:ext cx="126763" cy="185511"/>
            </a:xfrm>
            <a:custGeom>
              <a:rect b="b" l="l" r="r" t="t"/>
              <a:pathLst>
                <a:path extrusionOk="0" h="2782" w="1901">
                  <a:moveTo>
                    <a:pt x="1255" y="1"/>
                  </a:moveTo>
                  <a:cubicBezTo>
                    <a:pt x="775" y="1"/>
                    <a:pt x="302" y="499"/>
                    <a:pt x="158" y="1193"/>
                  </a:cubicBezTo>
                  <a:cubicBezTo>
                    <a:pt x="1" y="1954"/>
                    <a:pt x="287" y="2662"/>
                    <a:pt x="812" y="2766"/>
                  </a:cubicBezTo>
                  <a:cubicBezTo>
                    <a:pt x="858" y="2776"/>
                    <a:pt x="901" y="2782"/>
                    <a:pt x="942" y="2782"/>
                  </a:cubicBezTo>
                  <a:cubicBezTo>
                    <a:pt x="1359" y="2782"/>
                    <a:pt x="1534" y="2242"/>
                    <a:pt x="1677" y="1549"/>
                  </a:cubicBezTo>
                  <a:cubicBezTo>
                    <a:pt x="1834" y="787"/>
                    <a:pt x="1901" y="121"/>
                    <a:pt x="1388" y="14"/>
                  </a:cubicBezTo>
                  <a:cubicBezTo>
                    <a:pt x="1344" y="5"/>
                    <a:pt x="1299" y="1"/>
                    <a:pt x="125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3778276" y="1675357"/>
              <a:ext cx="42010" cy="149435"/>
            </a:xfrm>
            <a:custGeom>
              <a:rect b="b" l="l" r="r" t="t"/>
              <a:pathLst>
                <a:path extrusionOk="0" h="2241" w="630">
                  <a:moveTo>
                    <a:pt x="617" y="13"/>
                  </a:moveTo>
                  <a:cubicBezTo>
                    <a:pt x="629" y="13"/>
                    <a:pt x="589" y="51"/>
                    <a:pt x="551" y="130"/>
                  </a:cubicBezTo>
                  <a:cubicBezTo>
                    <a:pt x="510" y="208"/>
                    <a:pt x="472" y="315"/>
                    <a:pt x="431" y="444"/>
                  </a:cubicBezTo>
                  <a:cubicBezTo>
                    <a:pt x="365" y="709"/>
                    <a:pt x="302" y="1048"/>
                    <a:pt x="261" y="1297"/>
                  </a:cubicBezTo>
                  <a:cubicBezTo>
                    <a:pt x="183" y="1822"/>
                    <a:pt x="158" y="2240"/>
                    <a:pt x="92" y="2240"/>
                  </a:cubicBezTo>
                  <a:cubicBezTo>
                    <a:pt x="51" y="2240"/>
                    <a:pt x="26" y="2136"/>
                    <a:pt x="13" y="1967"/>
                  </a:cubicBezTo>
                  <a:cubicBezTo>
                    <a:pt x="0" y="1781"/>
                    <a:pt x="13" y="1545"/>
                    <a:pt x="51" y="1272"/>
                  </a:cubicBezTo>
                  <a:cubicBezTo>
                    <a:pt x="92" y="995"/>
                    <a:pt x="195" y="668"/>
                    <a:pt x="315" y="407"/>
                  </a:cubicBezTo>
                  <a:cubicBezTo>
                    <a:pt x="365" y="275"/>
                    <a:pt x="431" y="158"/>
                    <a:pt x="497" y="92"/>
                  </a:cubicBezTo>
                  <a:cubicBezTo>
                    <a:pt x="563" y="26"/>
                    <a:pt x="617" y="1"/>
                    <a:pt x="617"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3583427" y="1512649"/>
              <a:ext cx="159038" cy="112160"/>
            </a:xfrm>
            <a:custGeom>
              <a:rect b="b" l="l" r="r" t="t"/>
              <a:pathLst>
                <a:path extrusionOk="0" h="1682" w="2385">
                  <a:moveTo>
                    <a:pt x="1244" y="0"/>
                  </a:moveTo>
                  <a:cubicBezTo>
                    <a:pt x="1210" y="0"/>
                    <a:pt x="1175" y="1"/>
                    <a:pt x="1139" y="3"/>
                  </a:cubicBezTo>
                  <a:cubicBezTo>
                    <a:pt x="497" y="29"/>
                    <a:pt x="0" y="434"/>
                    <a:pt x="26" y="893"/>
                  </a:cubicBezTo>
                  <a:cubicBezTo>
                    <a:pt x="50" y="1349"/>
                    <a:pt x="552" y="1681"/>
                    <a:pt x="1164" y="1681"/>
                  </a:cubicBezTo>
                  <a:cubicBezTo>
                    <a:pt x="1186" y="1681"/>
                    <a:pt x="1208" y="1681"/>
                    <a:pt x="1230" y="1680"/>
                  </a:cubicBezTo>
                  <a:cubicBezTo>
                    <a:pt x="1888" y="1642"/>
                    <a:pt x="2385" y="1233"/>
                    <a:pt x="2359" y="777"/>
                  </a:cubicBezTo>
                  <a:cubicBezTo>
                    <a:pt x="2333" y="331"/>
                    <a:pt x="1850" y="0"/>
                    <a:pt x="124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3390245" y="1521585"/>
              <a:ext cx="127630" cy="186111"/>
            </a:xfrm>
            <a:custGeom>
              <a:rect b="b" l="l" r="r" t="t"/>
              <a:pathLst>
                <a:path extrusionOk="0" h="2791" w="1914">
                  <a:moveTo>
                    <a:pt x="1251" y="0"/>
                  </a:moveTo>
                  <a:cubicBezTo>
                    <a:pt x="775" y="0"/>
                    <a:pt x="313" y="499"/>
                    <a:pt x="158" y="1193"/>
                  </a:cubicBezTo>
                  <a:cubicBezTo>
                    <a:pt x="1" y="1951"/>
                    <a:pt x="303" y="2659"/>
                    <a:pt x="812" y="2779"/>
                  </a:cubicBezTo>
                  <a:cubicBezTo>
                    <a:pt x="854" y="2787"/>
                    <a:pt x="893" y="2791"/>
                    <a:pt x="930" y="2791"/>
                  </a:cubicBezTo>
                  <a:cubicBezTo>
                    <a:pt x="1366" y="2791"/>
                    <a:pt x="1532" y="2247"/>
                    <a:pt x="1677" y="1546"/>
                  </a:cubicBezTo>
                  <a:cubicBezTo>
                    <a:pt x="1847" y="785"/>
                    <a:pt x="1913" y="118"/>
                    <a:pt x="1388" y="14"/>
                  </a:cubicBezTo>
                  <a:cubicBezTo>
                    <a:pt x="1342" y="5"/>
                    <a:pt x="1297" y="0"/>
                    <a:pt x="125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3453194" y="1539923"/>
              <a:ext cx="42010" cy="149369"/>
            </a:xfrm>
            <a:custGeom>
              <a:rect b="b" l="l" r="r" t="t"/>
              <a:pathLst>
                <a:path extrusionOk="0" h="2240" w="630">
                  <a:moveTo>
                    <a:pt x="629" y="13"/>
                  </a:moveTo>
                  <a:cubicBezTo>
                    <a:pt x="629" y="13"/>
                    <a:pt x="601" y="54"/>
                    <a:pt x="563" y="132"/>
                  </a:cubicBezTo>
                  <a:cubicBezTo>
                    <a:pt x="510" y="211"/>
                    <a:pt x="472" y="315"/>
                    <a:pt x="444" y="447"/>
                  </a:cubicBezTo>
                  <a:cubicBezTo>
                    <a:pt x="365" y="708"/>
                    <a:pt x="302" y="1047"/>
                    <a:pt x="261" y="1296"/>
                  </a:cubicBezTo>
                  <a:cubicBezTo>
                    <a:pt x="183" y="1821"/>
                    <a:pt x="158" y="2239"/>
                    <a:pt x="92" y="2239"/>
                  </a:cubicBezTo>
                  <a:cubicBezTo>
                    <a:pt x="51" y="2239"/>
                    <a:pt x="25" y="2136"/>
                    <a:pt x="13" y="1966"/>
                  </a:cubicBezTo>
                  <a:cubicBezTo>
                    <a:pt x="0" y="1783"/>
                    <a:pt x="13" y="1548"/>
                    <a:pt x="51" y="1271"/>
                  </a:cubicBezTo>
                  <a:cubicBezTo>
                    <a:pt x="92" y="997"/>
                    <a:pt x="195" y="667"/>
                    <a:pt x="315" y="406"/>
                  </a:cubicBezTo>
                  <a:cubicBezTo>
                    <a:pt x="365" y="274"/>
                    <a:pt x="431" y="157"/>
                    <a:pt x="497" y="91"/>
                  </a:cubicBezTo>
                  <a:cubicBezTo>
                    <a:pt x="563" y="25"/>
                    <a:pt x="617" y="0"/>
                    <a:pt x="62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489" name="Shape 489"/>
        <p:cNvGrpSpPr/>
        <p:nvPr/>
      </p:nvGrpSpPr>
      <p:grpSpPr>
        <a:xfrm>
          <a:off x="0" y="0"/>
          <a:ext cx="0" cy="0"/>
          <a:chOff x="0" y="0"/>
          <a:chExt cx="0" cy="0"/>
        </a:xfrm>
      </p:grpSpPr>
      <p:sp>
        <p:nvSpPr>
          <p:cNvPr id="490" name="Google Shape;490;p1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91" name="Google Shape;491;p16"/>
          <p:cNvGrpSpPr/>
          <p:nvPr/>
        </p:nvGrpSpPr>
        <p:grpSpPr>
          <a:xfrm rot="383285">
            <a:off x="-206230" y="-236781"/>
            <a:ext cx="2156495" cy="2387794"/>
            <a:chOff x="1180196" y="1611644"/>
            <a:chExt cx="1265489" cy="1401221"/>
          </a:xfrm>
        </p:grpSpPr>
        <p:sp>
          <p:nvSpPr>
            <p:cNvPr id="492" name="Google Shape;492;p16"/>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6"/>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6"/>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6"/>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6"/>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6"/>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6"/>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6"/>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6"/>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6"/>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6"/>
          <p:cNvGrpSpPr/>
          <p:nvPr/>
        </p:nvGrpSpPr>
        <p:grpSpPr>
          <a:xfrm>
            <a:off x="7439683" y="203947"/>
            <a:ext cx="1509343" cy="917624"/>
            <a:chOff x="6784369" y="2217533"/>
            <a:chExt cx="1139212" cy="692599"/>
          </a:xfrm>
        </p:grpSpPr>
        <p:sp>
          <p:nvSpPr>
            <p:cNvPr id="528" name="Google Shape;528;p16"/>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6"/>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6"/>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6"/>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6"/>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6"/>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6"/>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6"/>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6"/>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6"/>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6"/>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6"/>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6"/>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560" name="Shape 560"/>
        <p:cNvGrpSpPr/>
        <p:nvPr/>
      </p:nvGrpSpPr>
      <p:grpSpPr>
        <a:xfrm>
          <a:off x="0" y="0"/>
          <a:ext cx="0" cy="0"/>
          <a:chOff x="0" y="0"/>
          <a:chExt cx="0" cy="0"/>
        </a:xfrm>
      </p:grpSpPr>
      <p:sp>
        <p:nvSpPr>
          <p:cNvPr id="561" name="Google Shape;561;p1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62" name="Google Shape;562;p17"/>
          <p:cNvGrpSpPr/>
          <p:nvPr/>
        </p:nvGrpSpPr>
        <p:grpSpPr>
          <a:xfrm>
            <a:off x="7589786" y="-522330"/>
            <a:ext cx="2043305" cy="1881457"/>
            <a:chOff x="4354222" y="153972"/>
            <a:chExt cx="1400867" cy="1289906"/>
          </a:xfrm>
        </p:grpSpPr>
        <p:sp>
          <p:nvSpPr>
            <p:cNvPr id="563" name="Google Shape;563;p17"/>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7"/>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7"/>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7"/>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7"/>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7"/>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7"/>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7"/>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7"/>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7"/>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7"/>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7"/>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7"/>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7"/>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7"/>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7"/>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7"/>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7"/>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7"/>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7"/>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7"/>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7"/>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17"/>
          <p:cNvGrpSpPr/>
          <p:nvPr/>
        </p:nvGrpSpPr>
        <p:grpSpPr>
          <a:xfrm>
            <a:off x="-44881" y="-387964"/>
            <a:ext cx="1972391" cy="2183944"/>
            <a:chOff x="1180196" y="1611644"/>
            <a:chExt cx="1265489" cy="1401221"/>
          </a:xfrm>
        </p:grpSpPr>
        <p:sp>
          <p:nvSpPr>
            <p:cNvPr id="588" name="Google Shape;588;p17"/>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7"/>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7"/>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7"/>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7"/>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7"/>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7"/>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7"/>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7"/>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7"/>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7"/>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7"/>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7"/>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7"/>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7"/>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7"/>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7"/>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7"/>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7"/>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7"/>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7"/>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7"/>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7"/>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7"/>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7"/>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7"/>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7"/>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7"/>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7"/>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7"/>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7"/>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7"/>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17"/>
          <p:cNvGrpSpPr/>
          <p:nvPr/>
        </p:nvGrpSpPr>
        <p:grpSpPr>
          <a:xfrm>
            <a:off x="-103870" y="3674070"/>
            <a:ext cx="3182355" cy="2851710"/>
            <a:chOff x="1259573" y="3375920"/>
            <a:chExt cx="1882382" cy="1686803"/>
          </a:xfrm>
        </p:grpSpPr>
        <p:sp>
          <p:nvSpPr>
            <p:cNvPr id="624" name="Google Shape;624;p17"/>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7"/>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7"/>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7"/>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7"/>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7"/>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7"/>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7"/>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7"/>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7"/>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7"/>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7"/>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7"/>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7"/>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7"/>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7"/>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7"/>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7"/>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7"/>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7"/>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7"/>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7"/>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7"/>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7"/>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7"/>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7"/>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7"/>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7"/>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7"/>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7"/>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7"/>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7"/>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7"/>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7"/>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7"/>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7"/>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7"/>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7"/>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7"/>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7"/>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7"/>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7"/>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7"/>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7"/>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7"/>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3">
    <p:spTree>
      <p:nvGrpSpPr>
        <p:cNvPr id="680" name="Shape 680"/>
        <p:cNvGrpSpPr/>
        <p:nvPr/>
      </p:nvGrpSpPr>
      <p:grpSpPr>
        <a:xfrm>
          <a:off x="0" y="0"/>
          <a:ext cx="0" cy="0"/>
          <a:chOff x="0" y="0"/>
          <a:chExt cx="0" cy="0"/>
        </a:xfrm>
      </p:grpSpPr>
      <p:sp>
        <p:nvSpPr>
          <p:cNvPr id="681" name="Google Shape;681;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82" name="Google Shape;682;p18"/>
          <p:cNvGrpSpPr/>
          <p:nvPr/>
        </p:nvGrpSpPr>
        <p:grpSpPr>
          <a:xfrm>
            <a:off x="92669" y="60077"/>
            <a:ext cx="1658662" cy="1257378"/>
            <a:chOff x="475775" y="3784023"/>
            <a:chExt cx="1050384" cy="796263"/>
          </a:xfrm>
        </p:grpSpPr>
        <p:sp>
          <p:nvSpPr>
            <p:cNvPr id="683" name="Google Shape;683;p18"/>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8"/>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8"/>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8"/>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8"/>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8"/>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8"/>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8"/>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8"/>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8"/>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8"/>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8"/>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8"/>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8"/>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8"/>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8"/>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18"/>
          <p:cNvGrpSpPr/>
          <p:nvPr/>
        </p:nvGrpSpPr>
        <p:grpSpPr>
          <a:xfrm>
            <a:off x="7280290" y="3989172"/>
            <a:ext cx="2164340" cy="1992905"/>
            <a:chOff x="4354222" y="153972"/>
            <a:chExt cx="1400867" cy="1289906"/>
          </a:xfrm>
        </p:grpSpPr>
        <p:sp>
          <p:nvSpPr>
            <p:cNvPr id="707" name="Google Shape;707;p18"/>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8"/>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8"/>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8"/>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8"/>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8"/>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8"/>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8"/>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8"/>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8"/>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3_1">
    <p:spTree>
      <p:nvGrpSpPr>
        <p:cNvPr id="731" name="Shape 731"/>
        <p:cNvGrpSpPr/>
        <p:nvPr/>
      </p:nvGrpSpPr>
      <p:grpSpPr>
        <a:xfrm>
          <a:off x="0" y="0"/>
          <a:ext cx="0" cy="0"/>
          <a:chOff x="0" y="0"/>
          <a:chExt cx="0" cy="0"/>
        </a:xfrm>
      </p:grpSpPr>
      <p:sp>
        <p:nvSpPr>
          <p:cNvPr id="732" name="Google Shape;732;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33" name="Google Shape;733;p19"/>
          <p:cNvGrpSpPr/>
          <p:nvPr/>
        </p:nvGrpSpPr>
        <p:grpSpPr>
          <a:xfrm>
            <a:off x="8251763" y="4326591"/>
            <a:ext cx="1149987" cy="1065549"/>
            <a:chOff x="7893253" y="3121156"/>
            <a:chExt cx="856410" cy="793528"/>
          </a:xfrm>
        </p:grpSpPr>
        <p:sp>
          <p:nvSpPr>
            <p:cNvPr id="734" name="Google Shape;734;p19"/>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9"/>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9"/>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19"/>
          <p:cNvGrpSpPr/>
          <p:nvPr/>
        </p:nvGrpSpPr>
        <p:grpSpPr>
          <a:xfrm>
            <a:off x="-974187" y="-905469"/>
            <a:ext cx="2404758" cy="2080732"/>
            <a:chOff x="6222494" y="3474678"/>
            <a:chExt cx="1406949" cy="1217372"/>
          </a:xfrm>
        </p:grpSpPr>
        <p:sp>
          <p:nvSpPr>
            <p:cNvPr id="741" name="Google Shape;741;p19"/>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9"/>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9"/>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9"/>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9"/>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9"/>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9"/>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9"/>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9"/>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9"/>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9"/>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9"/>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9"/>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9"/>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9"/>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9"/>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9"/>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9"/>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9"/>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9"/>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9"/>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9"/>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9"/>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9"/>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9"/>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9"/>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9"/>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9"/>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778" name="Shape 778"/>
        <p:cNvGrpSpPr/>
        <p:nvPr/>
      </p:nvGrpSpPr>
      <p:grpSpPr>
        <a:xfrm>
          <a:off x="0" y="0"/>
          <a:ext cx="0" cy="0"/>
          <a:chOff x="0" y="0"/>
          <a:chExt cx="0" cy="0"/>
        </a:xfrm>
      </p:grpSpPr>
      <p:sp>
        <p:nvSpPr>
          <p:cNvPr id="779" name="Google Shape;779;p20"/>
          <p:cNvSpPr txBox="1"/>
          <p:nvPr>
            <p:ph type="title"/>
          </p:nvPr>
        </p:nvSpPr>
        <p:spPr>
          <a:xfrm>
            <a:off x="1285450" y="1806225"/>
            <a:ext cx="2451900" cy="640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780" name="Google Shape;780;p20"/>
          <p:cNvSpPr txBox="1"/>
          <p:nvPr>
            <p:ph idx="1" type="subTitle"/>
          </p:nvPr>
        </p:nvSpPr>
        <p:spPr>
          <a:xfrm>
            <a:off x="1285450" y="2408926"/>
            <a:ext cx="2451900" cy="966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781" name="Google Shape;781;p20"/>
          <p:cNvGrpSpPr/>
          <p:nvPr/>
        </p:nvGrpSpPr>
        <p:grpSpPr>
          <a:xfrm>
            <a:off x="-403789" y="3337245"/>
            <a:ext cx="2126118" cy="2234792"/>
            <a:chOff x="6731156" y="0"/>
            <a:chExt cx="1474218" cy="1549571"/>
          </a:xfrm>
        </p:grpSpPr>
        <p:sp>
          <p:nvSpPr>
            <p:cNvPr id="782" name="Google Shape;782;p20"/>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0"/>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0"/>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0"/>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0"/>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0"/>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0"/>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0"/>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0"/>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0"/>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0"/>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0"/>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0"/>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0"/>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0"/>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0"/>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0"/>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0"/>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0"/>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0"/>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3"/>
          <p:cNvSpPr txBox="1"/>
          <p:nvPr>
            <p:ph type="title"/>
          </p:nvPr>
        </p:nvSpPr>
        <p:spPr>
          <a:xfrm>
            <a:off x="912075" y="2763113"/>
            <a:ext cx="2720100" cy="561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36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3"/>
          <p:cNvSpPr txBox="1"/>
          <p:nvPr>
            <p:ph idx="1" type="body"/>
          </p:nvPr>
        </p:nvSpPr>
        <p:spPr>
          <a:xfrm>
            <a:off x="912075" y="3247925"/>
            <a:ext cx="4378800" cy="382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600">
                <a:solidFill>
                  <a:schemeClr val="dk1"/>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4" name="Google Shape;54;p3"/>
          <p:cNvSpPr txBox="1"/>
          <p:nvPr>
            <p:ph hasCustomPrompt="1" idx="2" type="title"/>
          </p:nvPr>
        </p:nvSpPr>
        <p:spPr>
          <a:xfrm>
            <a:off x="1087238" y="1652544"/>
            <a:ext cx="1061400" cy="7197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6000">
                <a:solidFill>
                  <a:schemeClr val="dk2"/>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812" name="Shape 812"/>
        <p:cNvGrpSpPr/>
        <p:nvPr/>
      </p:nvGrpSpPr>
      <p:grpSpPr>
        <a:xfrm>
          <a:off x="0" y="0"/>
          <a:ext cx="0" cy="0"/>
          <a:chOff x="0" y="0"/>
          <a:chExt cx="0" cy="0"/>
        </a:xfrm>
      </p:grpSpPr>
      <p:sp>
        <p:nvSpPr>
          <p:cNvPr id="813" name="Google Shape;813;p21"/>
          <p:cNvSpPr txBox="1"/>
          <p:nvPr>
            <p:ph type="title"/>
          </p:nvPr>
        </p:nvSpPr>
        <p:spPr>
          <a:xfrm>
            <a:off x="713275" y="1591075"/>
            <a:ext cx="4564800" cy="623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44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814" name="Google Shape;814;p21"/>
          <p:cNvSpPr txBox="1"/>
          <p:nvPr>
            <p:ph idx="1" type="subTitle"/>
          </p:nvPr>
        </p:nvSpPr>
        <p:spPr>
          <a:xfrm>
            <a:off x="713100" y="2096534"/>
            <a:ext cx="4564800" cy="179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815" name="Google Shape;815;p21"/>
          <p:cNvGrpSpPr/>
          <p:nvPr/>
        </p:nvGrpSpPr>
        <p:grpSpPr>
          <a:xfrm rot="358378">
            <a:off x="-324486" y="-246553"/>
            <a:ext cx="1927553" cy="2134297"/>
            <a:chOff x="1180196" y="1611644"/>
            <a:chExt cx="1265489" cy="1401221"/>
          </a:xfrm>
        </p:grpSpPr>
        <p:sp>
          <p:nvSpPr>
            <p:cNvPr id="816" name="Google Shape;816;p21"/>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1"/>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1"/>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1"/>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1"/>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1"/>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1"/>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1"/>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1"/>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1"/>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1"/>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1"/>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1"/>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1"/>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1"/>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1"/>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1"/>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1"/>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1"/>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1"/>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1"/>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1"/>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1"/>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1"/>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1"/>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1"/>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1"/>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1"/>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1"/>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1"/>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21"/>
          <p:cNvGrpSpPr/>
          <p:nvPr/>
        </p:nvGrpSpPr>
        <p:grpSpPr>
          <a:xfrm>
            <a:off x="7977601" y="3670389"/>
            <a:ext cx="1519565" cy="1865963"/>
            <a:chOff x="4376828" y="3926459"/>
            <a:chExt cx="991107" cy="1217038"/>
          </a:xfrm>
        </p:grpSpPr>
        <p:sp>
          <p:nvSpPr>
            <p:cNvPr id="852" name="Google Shape;852;p21"/>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1"/>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1"/>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1"/>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1"/>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1"/>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1"/>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1"/>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1"/>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1"/>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1"/>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1"/>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1"/>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1"/>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1"/>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1"/>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1"/>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1"/>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1"/>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1"/>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1"/>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1"/>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1"/>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1"/>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1"/>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1"/>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1"/>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1"/>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1"/>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886" name="Shape 886"/>
        <p:cNvGrpSpPr/>
        <p:nvPr/>
      </p:nvGrpSpPr>
      <p:grpSpPr>
        <a:xfrm>
          <a:off x="0" y="0"/>
          <a:ext cx="0" cy="0"/>
          <a:chOff x="0" y="0"/>
          <a:chExt cx="0" cy="0"/>
        </a:xfrm>
      </p:grpSpPr>
      <p:sp>
        <p:nvSpPr>
          <p:cNvPr id="887" name="Google Shape;887;p22"/>
          <p:cNvSpPr txBox="1"/>
          <p:nvPr>
            <p:ph type="title"/>
          </p:nvPr>
        </p:nvSpPr>
        <p:spPr>
          <a:xfrm>
            <a:off x="3832800" y="1396000"/>
            <a:ext cx="4591200" cy="654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sz="4400"/>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888" name="Google Shape;888;p22"/>
          <p:cNvSpPr txBox="1"/>
          <p:nvPr>
            <p:ph idx="1" type="subTitle"/>
          </p:nvPr>
        </p:nvSpPr>
        <p:spPr>
          <a:xfrm>
            <a:off x="3832800" y="1941354"/>
            <a:ext cx="4591200" cy="176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_1_1_1">
    <p:spTree>
      <p:nvGrpSpPr>
        <p:cNvPr id="889" name="Shape 889"/>
        <p:cNvGrpSpPr/>
        <p:nvPr/>
      </p:nvGrpSpPr>
      <p:grpSpPr>
        <a:xfrm>
          <a:off x="0" y="0"/>
          <a:ext cx="0" cy="0"/>
          <a:chOff x="0" y="0"/>
          <a:chExt cx="0" cy="0"/>
        </a:xfrm>
      </p:grpSpPr>
      <p:sp>
        <p:nvSpPr>
          <p:cNvPr id="890" name="Google Shape;890;p23"/>
          <p:cNvSpPr txBox="1"/>
          <p:nvPr>
            <p:ph type="title"/>
          </p:nvPr>
        </p:nvSpPr>
        <p:spPr>
          <a:xfrm>
            <a:off x="5171100" y="1658838"/>
            <a:ext cx="3252900" cy="555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891" name="Google Shape;891;p23"/>
          <p:cNvSpPr txBox="1"/>
          <p:nvPr>
            <p:ph idx="1" type="subTitle"/>
          </p:nvPr>
        </p:nvSpPr>
        <p:spPr>
          <a:xfrm>
            <a:off x="5171100" y="2175980"/>
            <a:ext cx="3252900" cy="13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892" name="Google Shape;892;p23"/>
          <p:cNvGrpSpPr/>
          <p:nvPr/>
        </p:nvGrpSpPr>
        <p:grpSpPr>
          <a:xfrm>
            <a:off x="7412601" y="3872434"/>
            <a:ext cx="2467840" cy="2158378"/>
            <a:chOff x="3070431" y="1341472"/>
            <a:chExt cx="1298521" cy="1135749"/>
          </a:xfrm>
        </p:grpSpPr>
        <p:grpSp>
          <p:nvGrpSpPr>
            <p:cNvPr id="893" name="Google Shape;893;p23"/>
            <p:cNvGrpSpPr/>
            <p:nvPr/>
          </p:nvGrpSpPr>
          <p:grpSpPr>
            <a:xfrm>
              <a:off x="3821087" y="2147276"/>
              <a:ext cx="547865" cy="329946"/>
              <a:chOff x="3821087" y="2147276"/>
              <a:chExt cx="547865" cy="329946"/>
            </a:xfrm>
          </p:grpSpPr>
          <p:sp>
            <p:nvSpPr>
              <p:cNvPr id="894" name="Google Shape;894;p23"/>
              <p:cNvSpPr/>
              <p:nvPr/>
            </p:nvSpPr>
            <p:spPr>
              <a:xfrm>
                <a:off x="3919845" y="2147276"/>
                <a:ext cx="449107" cy="327678"/>
              </a:xfrm>
              <a:custGeom>
                <a:rect b="b" l="l" r="r" t="t"/>
                <a:pathLst>
                  <a:path extrusionOk="0" h="4914" w="6735">
                    <a:moveTo>
                      <a:pt x="4611" y="957"/>
                    </a:moveTo>
                    <a:cubicBezTo>
                      <a:pt x="2922" y="1"/>
                      <a:pt x="261" y="315"/>
                      <a:pt x="13" y="353"/>
                    </a:cubicBezTo>
                    <a:lnTo>
                      <a:pt x="0" y="353"/>
                    </a:lnTo>
                    <a:cubicBezTo>
                      <a:pt x="0" y="353"/>
                      <a:pt x="1114" y="3001"/>
                      <a:pt x="2881" y="3998"/>
                    </a:cubicBezTo>
                    <a:cubicBezTo>
                      <a:pt x="4482" y="4913"/>
                      <a:pt x="6357" y="4155"/>
                      <a:pt x="6684" y="4011"/>
                    </a:cubicBezTo>
                    <a:cubicBezTo>
                      <a:pt x="6722" y="3998"/>
                      <a:pt x="6734" y="3982"/>
                      <a:pt x="6734" y="3982"/>
                    </a:cubicBezTo>
                    <a:cubicBezTo>
                      <a:pt x="6734" y="3982"/>
                      <a:pt x="6382" y="1966"/>
                      <a:pt x="4611" y="95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3"/>
              <p:cNvSpPr/>
              <p:nvPr/>
            </p:nvSpPr>
            <p:spPr>
              <a:xfrm>
                <a:off x="3821087" y="2199356"/>
                <a:ext cx="449307" cy="277866"/>
              </a:xfrm>
              <a:custGeom>
                <a:rect b="b" l="l" r="r" t="t"/>
                <a:pathLst>
                  <a:path extrusionOk="0" h="4167" w="6738">
                    <a:moveTo>
                      <a:pt x="1311" y="0"/>
                    </a:moveTo>
                    <a:cubicBezTo>
                      <a:pt x="626" y="0"/>
                      <a:pt x="115" y="60"/>
                      <a:pt x="13" y="72"/>
                    </a:cubicBezTo>
                    <a:lnTo>
                      <a:pt x="0" y="72"/>
                    </a:lnTo>
                    <a:cubicBezTo>
                      <a:pt x="0" y="72"/>
                      <a:pt x="1113" y="2717"/>
                      <a:pt x="2884" y="3727"/>
                    </a:cubicBezTo>
                    <a:cubicBezTo>
                      <a:pt x="3465" y="4056"/>
                      <a:pt x="4080" y="4167"/>
                      <a:pt x="4645" y="4167"/>
                    </a:cubicBezTo>
                    <a:cubicBezTo>
                      <a:pt x="5634" y="4167"/>
                      <a:pt x="6467" y="3827"/>
                      <a:pt x="6684" y="3727"/>
                    </a:cubicBezTo>
                    <a:cubicBezTo>
                      <a:pt x="6721" y="3714"/>
                      <a:pt x="6737" y="3702"/>
                      <a:pt x="6737" y="3702"/>
                    </a:cubicBezTo>
                    <a:cubicBezTo>
                      <a:pt x="6737" y="3702"/>
                      <a:pt x="6369" y="1682"/>
                      <a:pt x="4614" y="685"/>
                    </a:cubicBezTo>
                    <a:cubicBezTo>
                      <a:pt x="3619" y="123"/>
                      <a:pt x="2288" y="0"/>
                      <a:pt x="1311"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3"/>
              <p:cNvSpPr/>
              <p:nvPr/>
            </p:nvSpPr>
            <p:spPr>
              <a:xfrm>
                <a:off x="3821887" y="2199356"/>
                <a:ext cx="448506" cy="248526"/>
              </a:xfrm>
              <a:custGeom>
                <a:rect b="b" l="l" r="r" t="t"/>
                <a:pathLst>
                  <a:path extrusionOk="0" h="3727" w="6726">
                    <a:moveTo>
                      <a:pt x="1299" y="0"/>
                    </a:moveTo>
                    <a:cubicBezTo>
                      <a:pt x="614" y="0"/>
                      <a:pt x="103" y="60"/>
                      <a:pt x="1" y="72"/>
                    </a:cubicBezTo>
                    <a:lnTo>
                      <a:pt x="6672" y="3727"/>
                    </a:lnTo>
                    <a:cubicBezTo>
                      <a:pt x="6709" y="3714"/>
                      <a:pt x="6725" y="3702"/>
                      <a:pt x="6725" y="3702"/>
                    </a:cubicBezTo>
                    <a:cubicBezTo>
                      <a:pt x="6725" y="3702"/>
                      <a:pt x="6357" y="1682"/>
                      <a:pt x="4602" y="685"/>
                    </a:cubicBezTo>
                    <a:cubicBezTo>
                      <a:pt x="3607" y="123"/>
                      <a:pt x="2276" y="0"/>
                      <a:pt x="1299"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3"/>
            <p:cNvGrpSpPr/>
            <p:nvPr/>
          </p:nvGrpSpPr>
          <p:grpSpPr>
            <a:xfrm>
              <a:off x="3070431" y="1341472"/>
              <a:ext cx="1032118" cy="637025"/>
              <a:chOff x="3070431" y="1341472"/>
              <a:chExt cx="1032118" cy="637025"/>
            </a:xfrm>
          </p:grpSpPr>
          <p:sp>
            <p:nvSpPr>
              <p:cNvPr id="898" name="Google Shape;898;p23"/>
              <p:cNvSpPr/>
              <p:nvPr/>
            </p:nvSpPr>
            <p:spPr>
              <a:xfrm>
                <a:off x="3489870" y="1341472"/>
                <a:ext cx="612679" cy="611879"/>
              </a:xfrm>
              <a:custGeom>
                <a:rect b="b" l="l" r="r" t="t"/>
                <a:pathLst>
                  <a:path extrusionOk="0" h="9176" w="9188">
                    <a:moveTo>
                      <a:pt x="6920" y="9005"/>
                    </a:moveTo>
                    <a:cubicBezTo>
                      <a:pt x="7364" y="8848"/>
                      <a:pt x="7521" y="8219"/>
                      <a:pt x="7301" y="7615"/>
                    </a:cubicBezTo>
                    <a:cubicBezTo>
                      <a:pt x="7077" y="7052"/>
                      <a:pt x="6606" y="6709"/>
                      <a:pt x="6184" y="6788"/>
                    </a:cubicBezTo>
                    <a:cubicBezTo>
                      <a:pt x="6357" y="6568"/>
                      <a:pt x="6448" y="6200"/>
                      <a:pt x="6540" y="5766"/>
                    </a:cubicBezTo>
                    <a:cubicBezTo>
                      <a:pt x="6697" y="5008"/>
                      <a:pt x="6763" y="4351"/>
                      <a:pt x="6250" y="4234"/>
                    </a:cubicBezTo>
                    <a:cubicBezTo>
                      <a:pt x="6027" y="4193"/>
                      <a:pt x="5791" y="4259"/>
                      <a:pt x="5596" y="4417"/>
                    </a:cubicBezTo>
                    <a:cubicBezTo>
                      <a:pt x="5766" y="3973"/>
                      <a:pt x="5700" y="3526"/>
                      <a:pt x="5385" y="3316"/>
                    </a:cubicBezTo>
                    <a:cubicBezTo>
                      <a:pt x="5319" y="3265"/>
                      <a:pt x="5228" y="3237"/>
                      <a:pt x="5137" y="3225"/>
                    </a:cubicBezTo>
                    <a:cubicBezTo>
                      <a:pt x="5215" y="3108"/>
                      <a:pt x="5256" y="2976"/>
                      <a:pt x="5241" y="2831"/>
                    </a:cubicBezTo>
                    <a:cubicBezTo>
                      <a:pt x="5241" y="2753"/>
                      <a:pt x="5215" y="2687"/>
                      <a:pt x="5190" y="2621"/>
                    </a:cubicBezTo>
                    <a:cubicBezTo>
                      <a:pt x="5451" y="3080"/>
                      <a:pt x="5911" y="3328"/>
                      <a:pt x="6291" y="3199"/>
                    </a:cubicBezTo>
                    <a:cubicBezTo>
                      <a:pt x="6370" y="3159"/>
                      <a:pt x="6436" y="3121"/>
                      <a:pt x="6499" y="3055"/>
                    </a:cubicBezTo>
                    <a:cubicBezTo>
                      <a:pt x="6514" y="3080"/>
                      <a:pt x="6540" y="3092"/>
                      <a:pt x="6565" y="3121"/>
                    </a:cubicBezTo>
                    <a:cubicBezTo>
                      <a:pt x="6697" y="3212"/>
                      <a:pt x="6867" y="3265"/>
                      <a:pt x="7037" y="3265"/>
                    </a:cubicBezTo>
                    <a:cubicBezTo>
                      <a:pt x="7049" y="3382"/>
                      <a:pt x="7090" y="3514"/>
                      <a:pt x="7128" y="3643"/>
                    </a:cubicBezTo>
                    <a:cubicBezTo>
                      <a:pt x="7260" y="3986"/>
                      <a:pt x="7483" y="4234"/>
                      <a:pt x="7732" y="4379"/>
                    </a:cubicBezTo>
                    <a:cubicBezTo>
                      <a:pt x="7339" y="4351"/>
                      <a:pt x="6986" y="4508"/>
                      <a:pt x="6854" y="4810"/>
                    </a:cubicBezTo>
                    <a:cubicBezTo>
                      <a:pt x="6672" y="5244"/>
                      <a:pt x="7011" y="5794"/>
                      <a:pt x="7600" y="6043"/>
                    </a:cubicBezTo>
                    <a:cubicBezTo>
                      <a:pt x="8203" y="6291"/>
                      <a:pt x="8833" y="6146"/>
                      <a:pt x="9015" y="5728"/>
                    </a:cubicBezTo>
                    <a:cubicBezTo>
                      <a:pt x="9188" y="5294"/>
                      <a:pt x="8858" y="4744"/>
                      <a:pt x="8257" y="4495"/>
                    </a:cubicBezTo>
                    <a:cubicBezTo>
                      <a:pt x="8244" y="4483"/>
                      <a:pt x="8216" y="4483"/>
                      <a:pt x="8191" y="4470"/>
                    </a:cubicBezTo>
                    <a:cubicBezTo>
                      <a:pt x="8244" y="4470"/>
                      <a:pt x="8295" y="4457"/>
                      <a:pt x="8336" y="4429"/>
                    </a:cubicBezTo>
                    <a:cubicBezTo>
                      <a:pt x="8766" y="4272"/>
                      <a:pt x="8936" y="3643"/>
                      <a:pt x="8700" y="3042"/>
                    </a:cubicBezTo>
                    <a:cubicBezTo>
                      <a:pt x="8609" y="2794"/>
                      <a:pt x="8465" y="2583"/>
                      <a:pt x="8282" y="2438"/>
                    </a:cubicBezTo>
                    <a:cubicBezTo>
                      <a:pt x="8663" y="1850"/>
                      <a:pt x="8675" y="1180"/>
                      <a:pt x="8282" y="878"/>
                    </a:cubicBezTo>
                    <a:cubicBezTo>
                      <a:pt x="7864" y="551"/>
                      <a:pt x="7442" y="998"/>
                      <a:pt x="6971" y="1614"/>
                    </a:cubicBezTo>
                    <a:cubicBezTo>
                      <a:pt x="6879" y="1731"/>
                      <a:pt x="6788" y="1850"/>
                      <a:pt x="6709" y="1966"/>
                    </a:cubicBezTo>
                    <a:cubicBezTo>
                      <a:pt x="6697" y="1900"/>
                      <a:pt x="6684" y="1850"/>
                      <a:pt x="6656" y="1797"/>
                    </a:cubicBezTo>
                    <a:cubicBezTo>
                      <a:pt x="6436" y="1193"/>
                      <a:pt x="5898" y="840"/>
                      <a:pt x="5464" y="1010"/>
                    </a:cubicBezTo>
                    <a:cubicBezTo>
                      <a:pt x="5020" y="1168"/>
                      <a:pt x="4863" y="1797"/>
                      <a:pt x="5083" y="2401"/>
                    </a:cubicBezTo>
                    <a:cubicBezTo>
                      <a:pt x="5112" y="2451"/>
                      <a:pt x="5124" y="2492"/>
                      <a:pt x="5149" y="2542"/>
                    </a:cubicBezTo>
                    <a:cubicBezTo>
                      <a:pt x="4967" y="2228"/>
                      <a:pt x="4533" y="2033"/>
                      <a:pt x="4036" y="2058"/>
                    </a:cubicBezTo>
                    <a:cubicBezTo>
                      <a:pt x="3800" y="2070"/>
                      <a:pt x="3577" y="2136"/>
                      <a:pt x="3394" y="2228"/>
                    </a:cubicBezTo>
                    <a:cubicBezTo>
                      <a:pt x="3394" y="2086"/>
                      <a:pt x="3369" y="1941"/>
                      <a:pt x="3316" y="1809"/>
                    </a:cubicBezTo>
                    <a:cubicBezTo>
                      <a:pt x="3709" y="1677"/>
                      <a:pt x="3970" y="1391"/>
                      <a:pt x="3998" y="1048"/>
                    </a:cubicBezTo>
                    <a:cubicBezTo>
                      <a:pt x="4023" y="539"/>
                      <a:pt x="3486" y="79"/>
                      <a:pt x="2791" y="42"/>
                    </a:cubicBezTo>
                    <a:cubicBezTo>
                      <a:pt x="2095" y="1"/>
                      <a:pt x="1507" y="394"/>
                      <a:pt x="1482" y="907"/>
                    </a:cubicBezTo>
                    <a:cubicBezTo>
                      <a:pt x="1466" y="1180"/>
                      <a:pt x="1611" y="1429"/>
                      <a:pt x="1860" y="1614"/>
                    </a:cubicBezTo>
                    <a:cubicBezTo>
                      <a:pt x="1768" y="1822"/>
                      <a:pt x="1718" y="2058"/>
                      <a:pt x="1718" y="2322"/>
                    </a:cubicBezTo>
                    <a:cubicBezTo>
                      <a:pt x="1731" y="2401"/>
                      <a:pt x="1731" y="2479"/>
                      <a:pt x="1743" y="2558"/>
                    </a:cubicBezTo>
                    <a:cubicBezTo>
                      <a:pt x="1690" y="2372"/>
                      <a:pt x="1586" y="2256"/>
                      <a:pt x="1375" y="2202"/>
                    </a:cubicBezTo>
                    <a:cubicBezTo>
                      <a:pt x="866" y="2099"/>
                      <a:pt x="315" y="2636"/>
                      <a:pt x="158" y="3394"/>
                    </a:cubicBezTo>
                    <a:cubicBezTo>
                      <a:pt x="1" y="4156"/>
                      <a:pt x="287" y="4863"/>
                      <a:pt x="800" y="4967"/>
                    </a:cubicBezTo>
                    <a:cubicBezTo>
                      <a:pt x="903" y="4995"/>
                      <a:pt x="982" y="4980"/>
                      <a:pt x="1061" y="4967"/>
                    </a:cubicBezTo>
                    <a:cubicBezTo>
                      <a:pt x="1010" y="5203"/>
                      <a:pt x="1035" y="5492"/>
                      <a:pt x="1139" y="5766"/>
                    </a:cubicBezTo>
                    <a:cubicBezTo>
                      <a:pt x="1363" y="6370"/>
                      <a:pt x="1900" y="6725"/>
                      <a:pt x="2331" y="6568"/>
                    </a:cubicBezTo>
                    <a:cubicBezTo>
                      <a:pt x="2529" y="6489"/>
                      <a:pt x="2662" y="6332"/>
                      <a:pt x="2740" y="6121"/>
                    </a:cubicBezTo>
                    <a:cubicBezTo>
                      <a:pt x="3001" y="6659"/>
                      <a:pt x="3511" y="6974"/>
                      <a:pt x="3957" y="6816"/>
                    </a:cubicBezTo>
                    <a:cubicBezTo>
                      <a:pt x="4429" y="6647"/>
                      <a:pt x="4640" y="6002"/>
                      <a:pt x="4429" y="5360"/>
                    </a:cubicBezTo>
                    <a:cubicBezTo>
                      <a:pt x="4653" y="5360"/>
                      <a:pt x="4901" y="5269"/>
                      <a:pt x="5124" y="5087"/>
                    </a:cubicBezTo>
                    <a:cubicBezTo>
                      <a:pt x="5083" y="5190"/>
                      <a:pt x="5046" y="5310"/>
                      <a:pt x="5020" y="5426"/>
                    </a:cubicBezTo>
                    <a:cubicBezTo>
                      <a:pt x="4863" y="6187"/>
                      <a:pt x="5149" y="6895"/>
                      <a:pt x="5675" y="6999"/>
                    </a:cubicBezTo>
                    <a:cubicBezTo>
                      <a:pt x="5728" y="7011"/>
                      <a:pt x="5778" y="7011"/>
                      <a:pt x="5832" y="7011"/>
                    </a:cubicBezTo>
                    <a:cubicBezTo>
                      <a:pt x="5609" y="7288"/>
                      <a:pt x="5555" y="7760"/>
                      <a:pt x="5728" y="8219"/>
                    </a:cubicBezTo>
                    <a:cubicBezTo>
                      <a:pt x="5948" y="8820"/>
                      <a:pt x="6486" y="9175"/>
                      <a:pt x="6920" y="9005"/>
                    </a:cubicBezTo>
                    <a:close/>
                    <a:moveTo>
                      <a:pt x="2633" y="4995"/>
                    </a:moveTo>
                    <a:cubicBezTo>
                      <a:pt x="2372" y="4495"/>
                      <a:pt x="1900" y="4234"/>
                      <a:pt x="1507" y="4379"/>
                    </a:cubicBezTo>
                    <a:cubicBezTo>
                      <a:pt x="1573" y="4193"/>
                      <a:pt x="1624" y="3973"/>
                      <a:pt x="1677" y="3737"/>
                    </a:cubicBezTo>
                    <a:cubicBezTo>
                      <a:pt x="1756" y="3328"/>
                      <a:pt x="1822" y="2951"/>
                      <a:pt x="1768" y="2674"/>
                    </a:cubicBezTo>
                    <a:cubicBezTo>
                      <a:pt x="1900" y="3133"/>
                      <a:pt x="2228" y="3473"/>
                      <a:pt x="2608" y="3460"/>
                    </a:cubicBezTo>
                    <a:cubicBezTo>
                      <a:pt x="2753" y="3448"/>
                      <a:pt x="2897" y="3394"/>
                      <a:pt x="3014" y="3291"/>
                    </a:cubicBezTo>
                    <a:cubicBezTo>
                      <a:pt x="3212" y="3564"/>
                      <a:pt x="3618" y="3750"/>
                      <a:pt x="4090" y="3737"/>
                    </a:cubicBezTo>
                    <a:cubicBezTo>
                      <a:pt x="4077" y="3762"/>
                      <a:pt x="4049" y="3788"/>
                      <a:pt x="4036" y="3800"/>
                    </a:cubicBezTo>
                    <a:cubicBezTo>
                      <a:pt x="3879" y="4036"/>
                      <a:pt x="3800" y="4288"/>
                      <a:pt x="3775" y="4508"/>
                    </a:cubicBezTo>
                    <a:cubicBezTo>
                      <a:pt x="3564" y="4391"/>
                      <a:pt x="3341" y="4366"/>
                      <a:pt x="3118" y="4429"/>
                    </a:cubicBezTo>
                    <a:cubicBezTo>
                      <a:pt x="2882" y="4524"/>
                      <a:pt x="2712" y="4731"/>
                      <a:pt x="2633" y="499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a:off x="3120004" y="1394137"/>
                <a:ext cx="138300" cy="165906"/>
              </a:xfrm>
              <a:custGeom>
                <a:rect b="b" l="l" r="r" t="t"/>
                <a:pathLst>
                  <a:path extrusionOk="0" h="2488" w="2074">
                    <a:moveTo>
                      <a:pt x="1680" y="2252"/>
                    </a:moveTo>
                    <a:cubicBezTo>
                      <a:pt x="2058" y="2016"/>
                      <a:pt x="2073" y="1362"/>
                      <a:pt x="1718" y="811"/>
                    </a:cubicBezTo>
                    <a:cubicBezTo>
                      <a:pt x="1366" y="248"/>
                      <a:pt x="774" y="0"/>
                      <a:pt x="394" y="236"/>
                    </a:cubicBezTo>
                    <a:cubicBezTo>
                      <a:pt x="29" y="472"/>
                      <a:pt x="1" y="1113"/>
                      <a:pt x="356" y="1676"/>
                    </a:cubicBezTo>
                    <a:cubicBezTo>
                      <a:pt x="708" y="2227"/>
                      <a:pt x="1300" y="2488"/>
                      <a:pt x="1680" y="225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3"/>
              <p:cNvSpPr/>
              <p:nvPr/>
            </p:nvSpPr>
            <p:spPr>
              <a:xfrm>
                <a:off x="3912802" y="1778567"/>
                <a:ext cx="133632" cy="174775"/>
              </a:xfrm>
              <a:custGeom>
                <a:rect b="b" l="l" r="r" t="t"/>
                <a:pathLst>
                  <a:path extrusionOk="0" h="2621" w="2004">
                    <a:moveTo>
                      <a:pt x="79" y="1205"/>
                    </a:moveTo>
                    <a:cubicBezTo>
                      <a:pt x="0" y="1900"/>
                      <a:pt x="353" y="2504"/>
                      <a:pt x="853" y="2570"/>
                    </a:cubicBezTo>
                    <a:cubicBezTo>
                      <a:pt x="1362" y="2620"/>
                      <a:pt x="1847" y="2111"/>
                      <a:pt x="1925" y="1428"/>
                    </a:cubicBezTo>
                    <a:cubicBezTo>
                      <a:pt x="2004" y="733"/>
                      <a:pt x="1664" y="117"/>
                      <a:pt x="1151" y="66"/>
                    </a:cubicBezTo>
                    <a:cubicBezTo>
                      <a:pt x="642" y="0"/>
                      <a:pt x="170" y="510"/>
                      <a:pt x="79"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3"/>
              <p:cNvSpPr/>
              <p:nvPr/>
            </p:nvSpPr>
            <p:spPr>
              <a:xfrm>
                <a:off x="3288646" y="1628996"/>
                <a:ext cx="139100" cy="176642"/>
              </a:xfrm>
              <a:custGeom>
                <a:rect b="b" l="l" r="r" t="t"/>
                <a:pathLst>
                  <a:path extrusionOk="0" h="2649" w="2086">
                    <a:moveTo>
                      <a:pt x="1626" y="2438"/>
                    </a:moveTo>
                    <a:cubicBezTo>
                      <a:pt x="2020" y="2231"/>
                      <a:pt x="2086" y="1561"/>
                      <a:pt x="1759" y="944"/>
                    </a:cubicBezTo>
                    <a:cubicBezTo>
                      <a:pt x="1431" y="331"/>
                      <a:pt x="840" y="1"/>
                      <a:pt x="447" y="211"/>
                    </a:cubicBezTo>
                    <a:cubicBezTo>
                      <a:pt x="54" y="422"/>
                      <a:pt x="0" y="1089"/>
                      <a:pt x="331" y="1705"/>
                    </a:cubicBezTo>
                    <a:cubicBezTo>
                      <a:pt x="658" y="2322"/>
                      <a:pt x="1233" y="2649"/>
                      <a:pt x="1626" y="243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3"/>
              <p:cNvSpPr/>
              <p:nvPr/>
            </p:nvSpPr>
            <p:spPr>
              <a:xfrm>
                <a:off x="3111402" y="1595854"/>
                <a:ext cx="141634" cy="107692"/>
              </a:xfrm>
              <a:custGeom>
                <a:rect b="b" l="l" r="r" t="t"/>
                <a:pathLst>
                  <a:path extrusionOk="0" h="1615" w="2124">
                    <a:moveTo>
                      <a:pt x="969" y="1561"/>
                    </a:moveTo>
                    <a:cubicBezTo>
                      <a:pt x="1532" y="1614"/>
                      <a:pt x="2029" y="1337"/>
                      <a:pt x="2070" y="919"/>
                    </a:cubicBezTo>
                    <a:cubicBezTo>
                      <a:pt x="2124" y="513"/>
                      <a:pt x="1702" y="133"/>
                      <a:pt x="1139" y="67"/>
                    </a:cubicBezTo>
                    <a:cubicBezTo>
                      <a:pt x="576" y="1"/>
                      <a:pt x="92" y="290"/>
                      <a:pt x="38" y="696"/>
                    </a:cubicBezTo>
                    <a:cubicBezTo>
                      <a:pt x="1" y="1114"/>
                      <a:pt x="419" y="1495"/>
                      <a:pt x="969" y="15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3"/>
              <p:cNvSpPr/>
              <p:nvPr/>
            </p:nvSpPr>
            <p:spPr>
              <a:xfrm>
                <a:off x="3256372" y="1413208"/>
                <a:ext cx="170574" cy="192379"/>
              </a:xfrm>
              <a:custGeom>
                <a:rect b="b" l="l" r="r" t="t"/>
                <a:pathLst>
                  <a:path extrusionOk="0" h="2885" w="2558">
                    <a:moveTo>
                      <a:pt x="2136" y="327"/>
                    </a:moveTo>
                    <a:cubicBezTo>
                      <a:pt x="1717" y="0"/>
                      <a:pt x="1299" y="434"/>
                      <a:pt x="827" y="1051"/>
                    </a:cubicBezTo>
                    <a:cubicBezTo>
                      <a:pt x="343" y="1664"/>
                      <a:pt x="0" y="2230"/>
                      <a:pt x="421" y="2557"/>
                    </a:cubicBezTo>
                    <a:cubicBezTo>
                      <a:pt x="840" y="2884"/>
                      <a:pt x="1560" y="2648"/>
                      <a:pt x="2032" y="2032"/>
                    </a:cubicBezTo>
                    <a:cubicBezTo>
                      <a:pt x="2516" y="1416"/>
                      <a:pt x="2557" y="642"/>
                      <a:pt x="2136" y="32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3"/>
              <p:cNvSpPr/>
              <p:nvPr/>
            </p:nvSpPr>
            <p:spPr>
              <a:xfrm>
                <a:off x="3635840" y="1588802"/>
                <a:ext cx="140633" cy="143767"/>
              </a:xfrm>
              <a:custGeom>
                <a:rect b="b" l="l" r="r" t="t"/>
                <a:pathLst>
                  <a:path extrusionOk="0" h="2156" w="2109">
                    <a:moveTo>
                      <a:pt x="1337" y="0"/>
                    </a:moveTo>
                    <a:cubicBezTo>
                      <a:pt x="1004" y="0"/>
                      <a:pt x="626" y="223"/>
                      <a:pt x="366" y="604"/>
                    </a:cubicBezTo>
                    <a:cubicBezTo>
                      <a:pt x="1" y="1129"/>
                      <a:pt x="13" y="1783"/>
                      <a:pt x="394" y="2044"/>
                    </a:cubicBezTo>
                    <a:cubicBezTo>
                      <a:pt x="502" y="2120"/>
                      <a:pt x="629" y="2155"/>
                      <a:pt x="764" y="2155"/>
                    </a:cubicBezTo>
                    <a:cubicBezTo>
                      <a:pt x="1102" y="2155"/>
                      <a:pt x="1489" y="1932"/>
                      <a:pt x="1743" y="1547"/>
                    </a:cubicBezTo>
                    <a:cubicBezTo>
                      <a:pt x="2108" y="1022"/>
                      <a:pt x="2096" y="380"/>
                      <a:pt x="1715" y="119"/>
                    </a:cubicBezTo>
                    <a:cubicBezTo>
                      <a:pt x="1604" y="38"/>
                      <a:pt x="1475" y="0"/>
                      <a:pt x="133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a:off x="3503740" y="1449900"/>
                <a:ext cx="115427" cy="155570"/>
              </a:xfrm>
              <a:custGeom>
                <a:rect b="b" l="l" r="r" t="t"/>
                <a:pathLst>
                  <a:path extrusionOk="0" h="2333" w="1731">
                    <a:moveTo>
                      <a:pt x="845" y="1"/>
                    </a:moveTo>
                    <a:cubicBezTo>
                      <a:pt x="839" y="1"/>
                      <a:pt x="833" y="1"/>
                      <a:pt x="827" y="1"/>
                    </a:cubicBezTo>
                    <a:cubicBezTo>
                      <a:pt x="368" y="13"/>
                      <a:pt x="0" y="551"/>
                      <a:pt x="29" y="1193"/>
                    </a:cubicBezTo>
                    <a:cubicBezTo>
                      <a:pt x="53" y="1830"/>
                      <a:pt x="426" y="2333"/>
                      <a:pt x="870" y="2333"/>
                    </a:cubicBezTo>
                    <a:cubicBezTo>
                      <a:pt x="882" y="2333"/>
                      <a:pt x="894" y="2332"/>
                      <a:pt x="906" y="2331"/>
                    </a:cubicBezTo>
                    <a:cubicBezTo>
                      <a:pt x="1378" y="2319"/>
                      <a:pt x="1730" y="1781"/>
                      <a:pt x="1705" y="1139"/>
                    </a:cubicBezTo>
                    <a:cubicBezTo>
                      <a:pt x="1680" y="493"/>
                      <a:pt x="1296" y="1"/>
                      <a:pt x="84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a:off x="3451260" y="1664087"/>
                <a:ext cx="135566" cy="151303"/>
              </a:xfrm>
              <a:custGeom>
                <a:rect b="b" l="l" r="r" t="t"/>
                <a:pathLst>
                  <a:path extrusionOk="0" h="2269" w="2033">
                    <a:moveTo>
                      <a:pt x="819" y="1"/>
                    </a:moveTo>
                    <a:cubicBezTo>
                      <a:pt x="746" y="1"/>
                      <a:pt x="674" y="13"/>
                      <a:pt x="605" y="38"/>
                    </a:cubicBezTo>
                    <a:cubicBezTo>
                      <a:pt x="174" y="208"/>
                      <a:pt x="1" y="824"/>
                      <a:pt x="237" y="1428"/>
                    </a:cubicBezTo>
                    <a:cubicBezTo>
                      <a:pt x="423" y="1929"/>
                      <a:pt x="828" y="2268"/>
                      <a:pt x="1210" y="2268"/>
                    </a:cubicBezTo>
                    <a:cubicBezTo>
                      <a:pt x="1285" y="2268"/>
                      <a:pt x="1360" y="2255"/>
                      <a:pt x="1432" y="2227"/>
                    </a:cubicBezTo>
                    <a:cubicBezTo>
                      <a:pt x="1863" y="2057"/>
                      <a:pt x="2033" y="1441"/>
                      <a:pt x="1797" y="837"/>
                    </a:cubicBezTo>
                    <a:cubicBezTo>
                      <a:pt x="1609" y="332"/>
                      <a:pt x="1202" y="1"/>
                      <a:pt x="81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3"/>
              <p:cNvSpPr/>
              <p:nvPr/>
            </p:nvSpPr>
            <p:spPr>
              <a:xfrm>
                <a:off x="3851695" y="1522251"/>
                <a:ext cx="135566" cy="151303"/>
              </a:xfrm>
              <a:custGeom>
                <a:rect b="b" l="l" r="r" t="t"/>
                <a:pathLst>
                  <a:path extrusionOk="0" h="2269" w="2033">
                    <a:moveTo>
                      <a:pt x="823" y="0"/>
                    </a:moveTo>
                    <a:cubicBezTo>
                      <a:pt x="748" y="0"/>
                      <a:pt x="673" y="14"/>
                      <a:pt x="601" y="42"/>
                    </a:cubicBezTo>
                    <a:cubicBezTo>
                      <a:pt x="157" y="199"/>
                      <a:pt x="0" y="828"/>
                      <a:pt x="224" y="1432"/>
                    </a:cubicBezTo>
                    <a:cubicBezTo>
                      <a:pt x="422" y="1937"/>
                      <a:pt x="831" y="2268"/>
                      <a:pt x="1214" y="2268"/>
                    </a:cubicBezTo>
                    <a:cubicBezTo>
                      <a:pt x="1287" y="2268"/>
                      <a:pt x="1359" y="2256"/>
                      <a:pt x="1428" y="2231"/>
                    </a:cubicBezTo>
                    <a:cubicBezTo>
                      <a:pt x="1859" y="2061"/>
                      <a:pt x="2032" y="1445"/>
                      <a:pt x="1796" y="841"/>
                    </a:cubicBezTo>
                    <a:cubicBezTo>
                      <a:pt x="1610" y="339"/>
                      <a:pt x="1205" y="0"/>
                      <a:pt x="82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3"/>
              <p:cNvSpPr/>
              <p:nvPr/>
            </p:nvSpPr>
            <p:spPr>
              <a:xfrm>
                <a:off x="3715327" y="1439164"/>
                <a:ext cx="134499" cy="151303"/>
              </a:xfrm>
              <a:custGeom>
                <a:rect b="b" l="l" r="r" t="t"/>
                <a:pathLst>
                  <a:path extrusionOk="0" h="2269" w="2017">
                    <a:moveTo>
                      <a:pt x="811" y="1"/>
                    </a:moveTo>
                    <a:cubicBezTo>
                      <a:pt x="736" y="1"/>
                      <a:pt x="661" y="14"/>
                      <a:pt x="589" y="42"/>
                    </a:cubicBezTo>
                    <a:cubicBezTo>
                      <a:pt x="158" y="212"/>
                      <a:pt x="1" y="829"/>
                      <a:pt x="224" y="1432"/>
                    </a:cubicBezTo>
                    <a:cubicBezTo>
                      <a:pt x="422" y="1939"/>
                      <a:pt x="830" y="2269"/>
                      <a:pt x="1213" y="2269"/>
                    </a:cubicBezTo>
                    <a:cubicBezTo>
                      <a:pt x="1287" y="2269"/>
                      <a:pt x="1359" y="2257"/>
                      <a:pt x="1429" y="2231"/>
                    </a:cubicBezTo>
                    <a:cubicBezTo>
                      <a:pt x="1860" y="2061"/>
                      <a:pt x="2017" y="1445"/>
                      <a:pt x="1797" y="841"/>
                    </a:cubicBezTo>
                    <a:cubicBezTo>
                      <a:pt x="1600" y="340"/>
                      <a:pt x="1193" y="1"/>
                      <a:pt x="81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3"/>
              <p:cNvSpPr/>
              <p:nvPr/>
            </p:nvSpPr>
            <p:spPr>
              <a:xfrm>
                <a:off x="3757271" y="1827128"/>
                <a:ext cx="135566" cy="151369"/>
              </a:xfrm>
              <a:custGeom>
                <a:rect b="b" l="l" r="r" t="t"/>
                <a:pathLst>
                  <a:path extrusionOk="0" h="2270" w="2033">
                    <a:moveTo>
                      <a:pt x="828" y="1"/>
                    </a:moveTo>
                    <a:cubicBezTo>
                      <a:pt x="751" y="1"/>
                      <a:pt x="675" y="14"/>
                      <a:pt x="602" y="43"/>
                    </a:cubicBezTo>
                    <a:cubicBezTo>
                      <a:pt x="171" y="200"/>
                      <a:pt x="1" y="829"/>
                      <a:pt x="237" y="1433"/>
                    </a:cubicBezTo>
                    <a:cubicBezTo>
                      <a:pt x="424" y="1940"/>
                      <a:pt x="831" y="2269"/>
                      <a:pt x="1213" y="2269"/>
                    </a:cubicBezTo>
                    <a:cubicBezTo>
                      <a:pt x="1287" y="2269"/>
                      <a:pt x="1359" y="2257"/>
                      <a:pt x="1429" y="2232"/>
                    </a:cubicBezTo>
                    <a:cubicBezTo>
                      <a:pt x="1860" y="2062"/>
                      <a:pt x="2033" y="1446"/>
                      <a:pt x="1797" y="842"/>
                    </a:cubicBezTo>
                    <a:cubicBezTo>
                      <a:pt x="1611" y="332"/>
                      <a:pt x="1208" y="1"/>
                      <a:pt x="82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3"/>
              <p:cNvSpPr/>
              <p:nvPr/>
            </p:nvSpPr>
            <p:spPr>
              <a:xfrm>
                <a:off x="3079033" y="1423960"/>
                <a:ext cx="138233" cy="146435"/>
              </a:xfrm>
              <a:custGeom>
                <a:rect b="b" l="l" r="r" t="t"/>
                <a:pathLst>
                  <a:path extrusionOk="0" h="2196" w="2073">
                    <a:moveTo>
                      <a:pt x="712" y="1"/>
                    </a:moveTo>
                    <a:cubicBezTo>
                      <a:pt x="597" y="1"/>
                      <a:pt x="489" y="29"/>
                      <a:pt x="393" y="88"/>
                    </a:cubicBezTo>
                    <a:cubicBezTo>
                      <a:pt x="16" y="336"/>
                      <a:pt x="0" y="978"/>
                      <a:pt x="356" y="1528"/>
                    </a:cubicBezTo>
                    <a:cubicBezTo>
                      <a:pt x="619" y="1949"/>
                      <a:pt x="1015" y="2195"/>
                      <a:pt x="1357" y="2195"/>
                    </a:cubicBezTo>
                    <a:cubicBezTo>
                      <a:pt x="1473" y="2195"/>
                      <a:pt x="1583" y="2167"/>
                      <a:pt x="1680" y="2107"/>
                    </a:cubicBezTo>
                    <a:cubicBezTo>
                      <a:pt x="2045" y="1871"/>
                      <a:pt x="2073" y="1226"/>
                      <a:pt x="1718" y="663"/>
                    </a:cubicBezTo>
                    <a:cubicBezTo>
                      <a:pt x="1453" y="251"/>
                      <a:pt x="1055" y="1"/>
                      <a:pt x="71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a:off x="3109641" y="1441098"/>
                <a:ext cx="73484" cy="108492"/>
              </a:xfrm>
              <a:custGeom>
                <a:rect b="b" l="l" r="r" t="t"/>
                <a:pathLst>
                  <a:path extrusionOk="0" h="1627" w="1102">
                    <a:moveTo>
                      <a:pt x="41" y="1"/>
                    </a:moveTo>
                    <a:cubicBezTo>
                      <a:pt x="54" y="1"/>
                      <a:pt x="54" y="54"/>
                      <a:pt x="66" y="120"/>
                    </a:cubicBezTo>
                    <a:cubicBezTo>
                      <a:pt x="79" y="199"/>
                      <a:pt x="107" y="303"/>
                      <a:pt x="158" y="406"/>
                    </a:cubicBezTo>
                    <a:cubicBezTo>
                      <a:pt x="211" y="513"/>
                      <a:pt x="290" y="605"/>
                      <a:pt x="394" y="683"/>
                    </a:cubicBezTo>
                    <a:cubicBezTo>
                      <a:pt x="485" y="762"/>
                      <a:pt x="604" y="800"/>
                      <a:pt x="708" y="866"/>
                    </a:cubicBezTo>
                    <a:cubicBezTo>
                      <a:pt x="815" y="919"/>
                      <a:pt x="919" y="998"/>
                      <a:pt x="997" y="1102"/>
                    </a:cubicBezTo>
                    <a:cubicBezTo>
                      <a:pt x="1035" y="1155"/>
                      <a:pt x="1064" y="1205"/>
                      <a:pt x="1076" y="1259"/>
                    </a:cubicBezTo>
                    <a:cubicBezTo>
                      <a:pt x="1089" y="1325"/>
                      <a:pt x="1101" y="1378"/>
                      <a:pt x="1089" y="1416"/>
                    </a:cubicBezTo>
                    <a:cubicBezTo>
                      <a:pt x="1076" y="1507"/>
                      <a:pt x="1023" y="1573"/>
                      <a:pt x="985" y="1598"/>
                    </a:cubicBezTo>
                    <a:cubicBezTo>
                      <a:pt x="944" y="1627"/>
                      <a:pt x="919" y="1614"/>
                      <a:pt x="906" y="1598"/>
                    </a:cubicBezTo>
                    <a:cubicBezTo>
                      <a:pt x="894" y="1573"/>
                      <a:pt x="957" y="1520"/>
                      <a:pt x="944" y="1403"/>
                    </a:cubicBezTo>
                    <a:cubicBezTo>
                      <a:pt x="944" y="1337"/>
                      <a:pt x="919" y="1284"/>
                      <a:pt x="865" y="1221"/>
                    </a:cubicBezTo>
                    <a:cubicBezTo>
                      <a:pt x="815" y="1155"/>
                      <a:pt x="736" y="1089"/>
                      <a:pt x="629" y="1035"/>
                    </a:cubicBezTo>
                    <a:cubicBezTo>
                      <a:pt x="538" y="985"/>
                      <a:pt x="406" y="919"/>
                      <a:pt x="290" y="812"/>
                    </a:cubicBezTo>
                    <a:cubicBezTo>
                      <a:pt x="170" y="708"/>
                      <a:pt x="92" y="576"/>
                      <a:pt x="54" y="447"/>
                    </a:cubicBezTo>
                    <a:cubicBezTo>
                      <a:pt x="0" y="315"/>
                      <a:pt x="0" y="199"/>
                      <a:pt x="0" y="120"/>
                    </a:cubicBezTo>
                    <a:cubicBezTo>
                      <a:pt x="13" y="42"/>
                      <a:pt x="29" y="1"/>
                      <a:pt x="4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a:off x="3894439" y="1802656"/>
                <a:ext cx="133698" cy="167640"/>
              </a:xfrm>
              <a:custGeom>
                <a:rect b="b" l="l" r="r" t="t"/>
                <a:pathLst>
                  <a:path extrusionOk="0" h="2514" w="2005">
                    <a:moveTo>
                      <a:pt x="1082" y="0"/>
                    </a:moveTo>
                    <a:cubicBezTo>
                      <a:pt x="597" y="0"/>
                      <a:pt x="154" y="496"/>
                      <a:pt x="79" y="1146"/>
                    </a:cubicBezTo>
                    <a:cubicBezTo>
                      <a:pt x="1" y="1838"/>
                      <a:pt x="341" y="2454"/>
                      <a:pt x="853" y="2508"/>
                    </a:cubicBezTo>
                    <a:cubicBezTo>
                      <a:pt x="883" y="2512"/>
                      <a:pt x="912" y="2513"/>
                      <a:pt x="942" y="2513"/>
                    </a:cubicBezTo>
                    <a:cubicBezTo>
                      <a:pt x="1418" y="2513"/>
                      <a:pt x="1852" y="2021"/>
                      <a:pt x="1926" y="1366"/>
                    </a:cubicBezTo>
                    <a:cubicBezTo>
                      <a:pt x="2004" y="674"/>
                      <a:pt x="1665" y="70"/>
                      <a:pt x="1155" y="4"/>
                    </a:cubicBezTo>
                    <a:cubicBezTo>
                      <a:pt x="1131" y="2"/>
                      <a:pt x="1106" y="0"/>
                      <a:pt x="108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3"/>
              <p:cNvSpPr/>
              <p:nvPr/>
            </p:nvSpPr>
            <p:spPr>
              <a:xfrm>
                <a:off x="3943318" y="1816126"/>
                <a:ext cx="31541" cy="130098"/>
              </a:xfrm>
              <a:custGeom>
                <a:rect b="b" l="l" r="r" t="t"/>
                <a:pathLst>
                  <a:path extrusionOk="0" h="1951" w="473">
                    <a:moveTo>
                      <a:pt x="394" y="0"/>
                    </a:moveTo>
                    <a:cubicBezTo>
                      <a:pt x="394" y="13"/>
                      <a:pt x="369" y="51"/>
                      <a:pt x="328" y="129"/>
                    </a:cubicBezTo>
                    <a:cubicBezTo>
                      <a:pt x="290" y="195"/>
                      <a:pt x="237" y="299"/>
                      <a:pt x="211" y="419"/>
                    </a:cubicBezTo>
                    <a:cubicBezTo>
                      <a:pt x="186" y="535"/>
                      <a:pt x="186" y="680"/>
                      <a:pt x="211" y="799"/>
                    </a:cubicBezTo>
                    <a:cubicBezTo>
                      <a:pt x="249" y="916"/>
                      <a:pt x="328" y="1048"/>
                      <a:pt x="381" y="1164"/>
                    </a:cubicBezTo>
                    <a:cubicBezTo>
                      <a:pt x="435" y="1284"/>
                      <a:pt x="472" y="1416"/>
                      <a:pt x="460" y="1545"/>
                    </a:cubicBezTo>
                    <a:cubicBezTo>
                      <a:pt x="460" y="1623"/>
                      <a:pt x="447" y="1677"/>
                      <a:pt x="422" y="1743"/>
                    </a:cubicBezTo>
                    <a:cubicBezTo>
                      <a:pt x="394" y="1793"/>
                      <a:pt x="356" y="1834"/>
                      <a:pt x="315" y="1872"/>
                    </a:cubicBezTo>
                    <a:cubicBezTo>
                      <a:pt x="237" y="1938"/>
                      <a:pt x="158" y="1950"/>
                      <a:pt x="92" y="1950"/>
                    </a:cubicBezTo>
                    <a:cubicBezTo>
                      <a:pt x="42" y="1938"/>
                      <a:pt x="13" y="1913"/>
                      <a:pt x="29" y="1900"/>
                    </a:cubicBezTo>
                    <a:cubicBezTo>
                      <a:pt x="29" y="1872"/>
                      <a:pt x="120" y="1872"/>
                      <a:pt x="199" y="1768"/>
                    </a:cubicBezTo>
                    <a:cubicBezTo>
                      <a:pt x="237" y="1714"/>
                      <a:pt x="265" y="1652"/>
                      <a:pt x="265" y="1557"/>
                    </a:cubicBezTo>
                    <a:cubicBezTo>
                      <a:pt x="265" y="1466"/>
                      <a:pt x="237" y="1362"/>
                      <a:pt x="186" y="1258"/>
                    </a:cubicBezTo>
                    <a:cubicBezTo>
                      <a:pt x="133" y="1139"/>
                      <a:pt x="67" y="1007"/>
                      <a:pt x="29" y="837"/>
                    </a:cubicBezTo>
                    <a:cubicBezTo>
                      <a:pt x="1" y="680"/>
                      <a:pt x="29" y="510"/>
                      <a:pt x="79" y="378"/>
                    </a:cubicBezTo>
                    <a:cubicBezTo>
                      <a:pt x="133" y="249"/>
                      <a:pt x="211" y="142"/>
                      <a:pt x="277" y="79"/>
                    </a:cubicBezTo>
                    <a:cubicBezTo>
                      <a:pt x="344" y="25"/>
                      <a:pt x="381" y="0"/>
                      <a:pt x="394"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a:off x="3246809" y="1658819"/>
                <a:ext cx="139100" cy="157104"/>
              </a:xfrm>
              <a:custGeom>
                <a:rect b="b" l="l" r="r" t="t"/>
                <a:pathLst>
                  <a:path extrusionOk="0" h="2356" w="2086">
                    <a:moveTo>
                      <a:pt x="721" y="1"/>
                    </a:moveTo>
                    <a:cubicBezTo>
                      <a:pt x="628" y="1"/>
                      <a:pt x="540" y="21"/>
                      <a:pt x="460" y="63"/>
                    </a:cubicBezTo>
                    <a:cubicBezTo>
                      <a:pt x="66" y="274"/>
                      <a:pt x="0" y="944"/>
                      <a:pt x="331" y="1557"/>
                    </a:cubicBezTo>
                    <a:cubicBezTo>
                      <a:pt x="591" y="2048"/>
                      <a:pt x="1017" y="2356"/>
                      <a:pt x="1378" y="2356"/>
                    </a:cubicBezTo>
                    <a:cubicBezTo>
                      <a:pt x="1471" y="2356"/>
                      <a:pt x="1559" y="2336"/>
                      <a:pt x="1639" y="2293"/>
                    </a:cubicBezTo>
                    <a:cubicBezTo>
                      <a:pt x="2032" y="2083"/>
                      <a:pt x="2086" y="1416"/>
                      <a:pt x="1771" y="799"/>
                    </a:cubicBezTo>
                    <a:cubicBezTo>
                      <a:pt x="1511" y="308"/>
                      <a:pt x="1083" y="1"/>
                      <a:pt x="72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3"/>
              <p:cNvSpPr/>
              <p:nvPr/>
            </p:nvSpPr>
            <p:spPr>
              <a:xfrm>
                <a:off x="3268814" y="1674557"/>
                <a:ext cx="82086" cy="125897"/>
              </a:xfrm>
              <a:custGeom>
                <a:rect b="b" l="l" r="r" t="t"/>
                <a:pathLst>
                  <a:path extrusionOk="0" h="1888" w="1231">
                    <a:moveTo>
                      <a:pt x="1230" y="1872"/>
                    </a:moveTo>
                    <a:cubicBezTo>
                      <a:pt x="1230" y="1887"/>
                      <a:pt x="1164" y="1887"/>
                      <a:pt x="1073" y="1859"/>
                    </a:cubicBezTo>
                    <a:cubicBezTo>
                      <a:pt x="982" y="1834"/>
                      <a:pt x="850" y="1780"/>
                      <a:pt x="733" y="1664"/>
                    </a:cubicBezTo>
                    <a:cubicBezTo>
                      <a:pt x="680" y="1598"/>
                      <a:pt x="630" y="1532"/>
                      <a:pt x="589" y="1453"/>
                    </a:cubicBezTo>
                    <a:cubicBezTo>
                      <a:pt x="564" y="1416"/>
                      <a:pt x="551" y="1362"/>
                      <a:pt x="535" y="1309"/>
                    </a:cubicBezTo>
                    <a:cubicBezTo>
                      <a:pt x="535" y="1243"/>
                      <a:pt x="551" y="1192"/>
                      <a:pt x="564" y="1151"/>
                    </a:cubicBezTo>
                    <a:cubicBezTo>
                      <a:pt x="576" y="1114"/>
                      <a:pt x="589" y="1073"/>
                      <a:pt x="589" y="1035"/>
                    </a:cubicBezTo>
                    <a:cubicBezTo>
                      <a:pt x="601" y="1007"/>
                      <a:pt x="601" y="969"/>
                      <a:pt x="601" y="928"/>
                    </a:cubicBezTo>
                    <a:cubicBezTo>
                      <a:pt x="601" y="865"/>
                      <a:pt x="601" y="799"/>
                      <a:pt x="589" y="733"/>
                    </a:cubicBezTo>
                    <a:cubicBezTo>
                      <a:pt x="551" y="485"/>
                      <a:pt x="394" y="299"/>
                      <a:pt x="249" y="195"/>
                    </a:cubicBezTo>
                    <a:cubicBezTo>
                      <a:pt x="117" y="92"/>
                      <a:pt x="1" y="51"/>
                      <a:pt x="13" y="25"/>
                    </a:cubicBezTo>
                    <a:cubicBezTo>
                      <a:pt x="13" y="0"/>
                      <a:pt x="38" y="0"/>
                      <a:pt x="104" y="0"/>
                    </a:cubicBezTo>
                    <a:cubicBezTo>
                      <a:pt x="158" y="0"/>
                      <a:pt x="237" y="13"/>
                      <a:pt x="328" y="63"/>
                    </a:cubicBezTo>
                    <a:cubicBezTo>
                      <a:pt x="419" y="104"/>
                      <a:pt x="523" y="170"/>
                      <a:pt x="614" y="287"/>
                    </a:cubicBezTo>
                    <a:cubicBezTo>
                      <a:pt x="693" y="393"/>
                      <a:pt x="771" y="535"/>
                      <a:pt x="800" y="692"/>
                    </a:cubicBezTo>
                    <a:cubicBezTo>
                      <a:pt x="812" y="771"/>
                      <a:pt x="825" y="865"/>
                      <a:pt x="812" y="944"/>
                    </a:cubicBezTo>
                    <a:cubicBezTo>
                      <a:pt x="812" y="994"/>
                      <a:pt x="800" y="1035"/>
                      <a:pt x="787" y="1085"/>
                    </a:cubicBezTo>
                    <a:cubicBezTo>
                      <a:pt x="771" y="1126"/>
                      <a:pt x="759" y="1180"/>
                      <a:pt x="746" y="1205"/>
                    </a:cubicBezTo>
                    <a:cubicBezTo>
                      <a:pt x="733" y="1243"/>
                      <a:pt x="721" y="1271"/>
                      <a:pt x="721" y="1296"/>
                    </a:cubicBezTo>
                    <a:cubicBezTo>
                      <a:pt x="721" y="1321"/>
                      <a:pt x="721" y="1350"/>
                      <a:pt x="733" y="1387"/>
                    </a:cubicBezTo>
                    <a:cubicBezTo>
                      <a:pt x="759" y="1453"/>
                      <a:pt x="800" y="1519"/>
                      <a:pt x="837" y="1573"/>
                    </a:cubicBezTo>
                    <a:cubicBezTo>
                      <a:pt x="916" y="1677"/>
                      <a:pt x="1023" y="1755"/>
                      <a:pt x="1101" y="1793"/>
                    </a:cubicBezTo>
                    <a:cubicBezTo>
                      <a:pt x="1180" y="1847"/>
                      <a:pt x="1230" y="1859"/>
                      <a:pt x="1230" y="1872"/>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3"/>
              <p:cNvSpPr/>
              <p:nvPr/>
            </p:nvSpPr>
            <p:spPr>
              <a:xfrm>
                <a:off x="3070431" y="1619809"/>
                <a:ext cx="140767" cy="100757"/>
              </a:xfrm>
              <a:custGeom>
                <a:rect b="b" l="l" r="r" t="t"/>
                <a:pathLst>
                  <a:path extrusionOk="0" h="1511" w="2111">
                    <a:moveTo>
                      <a:pt x="1006" y="1"/>
                    </a:moveTo>
                    <a:cubicBezTo>
                      <a:pt x="502" y="1"/>
                      <a:pt x="87" y="263"/>
                      <a:pt x="38" y="648"/>
                    </a:cubicBezTo>
                    <a:cubicBezTo>
                      <a:pt x="0" y="1057"/>
                      <a:pt x="419" y="1435"/>
                      <a:pt x="969" y="1501"/>
                    </a:cubicBezTo>
                    <a:cubicBezTo>
                      <a:pt x="1023" y="1507"/>
                      <a:pt x="1076" y="1510"/>
                      <a:pt x="1129" y="1510"/>
                    </a:cubicBezTo>
                    <a:cubicBezTo>
                      <a:pt x="1621" y="1510"/>
                      <a:pt x="2021" y="1238"/>
                      <a:pt x="2070" y="872"/>
                    </a:cubicBezTo>
                    <a:cubicBezTo>
                      <a:pt x="2111" y="453"/>
                      <a:pt x="1702" y="73"/>
                      <a:pt x="1139" y="7"/>
                    </a:cubicBezTo>
                    <a:cubicBezTo>
                      <a:pt x="1094" y="3"/>
                      <a:pt x="1050" y="1"/>
                      <a:pt x="100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3"/>
              <p:cNvSpPr/>
              <p:nvPr/>
            </p:nvSpPr>
            <p:spPr>
              <a:xfrm>
                <a:off x="3083434" y="1650817"/>
                <a:ext cx="113694" cy="39543"/>
              </a:xfrm>
              <a:custGeom>
                <a:rect b="b" l="l" r="r" t="t"/>
                <a:pathLst>
                  <a:path extrusionOk="0" h="593" w="1705">
                    <a:moveTo>
                      <a:pt x="0" y="133"/>
                    </a:moveTo>
                    <a:cubicBezTo>
                      <a:pt x="13" y="133"/>
                      <a:pt x="54" y="158"/>
                      <a:pt x="107" y="212"/>
                    </a:cubicBezTo>
                    <a:cubicBezTo>
                      <a:pt x="158" y="249"/>
                      <a:pt x="236" y="315"/>
                      <a:pt x="343" y="356"/>
                    </a:cubicBezTo>
                    <a:cubicBezTo>
                      <a:pt x="434" y="394"/>
                      <a:pt x="551" y="407"/>
                      <a:pt x="642" y="369"/>
                    </a:cubicBezTo>
                    <a:cubicBezTo>
                      <a:pt x="695" y="341"/>
                      <a:pt x="721" y="315"/>
                      <a:pt x="761" y="278"/>
                    </a:cubicBezTo>
                    <a:cubicBezTo>
                      <a:pt x="799" y="224"/>
                      <a:pt x="853" y="171"/>
                      <a:pt x="906" y="146"/>
                    </a:cubicBezTo>
                    <a:cubicBezTo>
                      <a:pt x="1022" y="67"/>
                      <a:pt x="1142" y="26"/>
                      <a:pt x="1246" y="13"/>
                    </a:cubicBezTo>
                    <a:cubicBezTo>
                      <a:pt x="1312" y="1"/>
                      <a:pt x="1350" y="1"/>
                      <a:pt x="1403" y="13"/>
                    </a:cubicBezTo>
                    <a:cubicBezTo>
                      <a:pt x="1469" y="13"/>
                      <a:pt x="1507" y="26"/>
                      <a:pt x="1548" y="54"/>
                    </a:cubicBezTo>
                    <a:cubicBezTo>
                      <a:pt x="1626" y="92"/>
                      <a:pt x="1680" y="158"/>
                      <a:pt x="1692" y="212"/>
                    </a:cubicBezTo>
                    <a:cubicBezTo>
                      <a:pt x="1705" y="262"/>
                      <a:pt x="1692" y="290"/>
                      <a:pt x="1680" y="290"/>
                    </a:cubicBezTo>
                    <a:cubicBezTo>
                      <a:pt x="1652" y="290"/>
                      <a:pt x="1639" y="278"/>
                      <a:pt x="1614" y="249"/>
                    </a:cubicBezTo>
                    <a:cubicBezTo>
                      <a:pt x="1585" y="237"/>
                      <a:pt x="1560" y="212"/>
                      <a:pt x="1494" y="199"/>
                    </a:cubicBezTo>
                    <a:cubicBezTo>
                      <a:pt x="1444" y="183"/>
                      <a:pt x="1378" y="183"/>
                      <a:pt x="1287" y="212"/>
                    </a:cubicBezTo>
                    <a:cubicBezTo>
                      <a:pt x="1208" y="224"/>
                      <a:pt x="1114" y="262"/>
                      <a:pt x="1035" y="315"/>
                    </a:cubicBezTo>
                    <a:cubicBezTo>
                      <a:pt x="997" y="341"/>
                      <a:pt x="956" y="369"/>
                      <a:pt x="906" y="419"/>
                    </a:cubicBezTo>
                    <a:cubicBezTo>
                      <a:pt x="878" y="448"/>
                      <a:pt x="853" y="460"/>
                      <a:pt x="827" y="485"/>
                    </a:cubicBezTo>
                    <a:cubicBezTo>
                      <a:pt x="787" y="514"/>
                      <a:pt x="749" y="526"/>
                      <a:pt x="708" y="539"/>
                    </a:cubicBezTo>
                    <a:cubicBezTo>
                      <a:pt x="551" y="592"/>
                      <a:pt x="393" y="551"/>
                      <a:pt x="277" y="473"/>
                    </a:cubicBezTo>
                    <a:cubicBezTo>
                      <a:pt x="158" y="407"/>
                      <a:pt x="91" y="315"/>
                      <a:pt x="54" y="249"/>
                    </a:cubicBezTo>
                    <a:cubicBezTo>
                      <a:pt x="13" y="183"/>
                      <a:pt x="0" y="146"/>
                      <a:pt x="0" y="13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3"/>
              <p:cNvSpPr/>
              <p:nvPr/>
            </p:nvSpPr>
            <p:spPr>
              <a:xfrm>
                <a:off x="3800949" y="1426694"/>
                <a:ext cx="170574" cy="165839"/>
              </a:xfrm>
              <a:custGeom>
                <a:rect b="b" l="l" r="r" t="t"/>
                <a:pathLst>
                  <a:path extrusionOk="0" h="2487" w="2558">
                    <a:moveTo>
                      <a:pt x="1838" y="0"/>
                    </a:moveTo>
                    <a:cubicBezTo>
                      <a:pt x="1516" y="0"/>
                      <a:pt x="1187" y="363"/>
                      <a:pt x="827" y="833"/>
                    </a:cubicBezTo>
                    <a:cubicBezTo>
                      <a:pt x="340" y="1450"/>
                      <a:pt x="0" y="2013"/>
                      <a:pt x="418" y="2340"/>
                    </a:cubicBezTo>
                    <a:cubicBezTo>
                      <a:pt x="547" y="2439"/>
                      <a:pt x="703" y="2487"/>
                      <a:pt x="871" y="2487"/>
                    </a:cubicBezTo>
                    <a:cubicBezTo>
                      <a:pt x="1255" y="2487"/>
                      <a:pt x="1704" y="2239"/>
                      <a:pt x="2032" y="1802"/>
                    </a:cubicBezTo>
                    <a:cubicBezTo>
                      <a:pt x="2516" y="1185"/>
                      <a:pt x="2557" y="427"/>
                      <a:pt x="2136" y="113"/>
                    </a:cubicBezTo>
                    <a:cubicBezTo>
                      <a:pt x="2037" y="35"/>
                      <a:pt x="1937" y="0"/>
                      <a:pt x="18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a:off x="3825488" y="1441098"/>
                <a:ext cx="99690" cy="120695"/>
              </a:xfrm>
              <a:custGeom>
                <a:rect b="b" l="l" r="r" t="t"/>
                <a:pathLst>
                  <a:path extrusionOk="0" h="1810" w="1495">
                    <a:moveTo>
                      <a:pt x="0" y="1797"/>
                    </a:moveTo>
                    <a:cubicBezTo>
                      <a:pt x="0" y="1784"/>
                      <a:pt x="50" y="1771"/>
                      <a:pt x="116" y="1718"/>
                    </a:cubicBezTo>
                    <a:cubicBezTo>
                      <a:pt x="195" y="1665"/>
                      <a:pt x="274" y="1586"/>
                      <a:pt x="365" y="1482"/>
                    </a:cubicBezTo>
                    <a:cubicBezTo>
                      <a:pt x="550" y="1271"/>
                      <a:pt x="745" y="1010"/>
                      <a:pt x="890" y="800"/>
                    </a:cubicBezTo>
                    <a:cubicBezTo>
                      <a:pt x="1192" y="369"/>
                      <a:pt x="1403" y="1"/>
                      <a:pt x="1466" y="26"/>
                    </a:cubicBezTo>
                    <a:cubicBezTo>
                      <a:pt x="1494" y="42"/>
                      <a:pt x="1466" y="145"/>
                      <a:pt x="1403" y="303"/>
                    </a:cubicBezTo>
                    <a:cubicBezTo>
                      <a:pt x="1337" y="472"/>
                      <a:pt x="1230" y="683"/>
                      <a:pt x="1073" y="919"/>
                    </a:cubicBezTo>
                    <a:cubicBezTo>
                      <a:pt x="915" y="1142"/>
                      <a:pt x="679" y="1403"/>
                      <a:pt x="459" y="1573"/>
                    </a:cubicBezTo>
                    <a:cubicBezTo>
                      <a:pt x="352" y="1677"/>
                      <a:pt x="236" y="1743"/>
                      <a:pt x="157" y="1784"/>
                    </a:cubicBezTo>
                    <a:cubicBezTo>
                      <a:pt x="66" y="1809"/>
                      <a:pt x="0" y="1809"/>
                      <a:pt x="0" y="1797"/>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a:off x="3835958" y="1666288"/>
                <a:ext cx="167840" cy="120095"/>
              </a:xfrm>
              <a:custGeom>
                <a:rect b="b" l="l" r="r" t="t"/>
                <a:pathLst>
                  <a:path extrusionOk="0" h="1801" w="2517">
                    <a:moveTo>
                      <a:pt x="1001" y="1"/>
                    </a:moveTo>
                    <a:cubicBezTo>
                      <a:pt x="625" y="1"/>
                      <a:pt x="305" y="162"/>
                      <a:pt x="183" y="451"/>
                    </a:cubicBezTo>
                    <a:cubicBezTo>
                      <a:pt x="0" y="870"/>
                      <a:pt x="340" y="1420"/>
                      <a:pt x="931" y="1669"/>
                    </a:cubicBezTo>
                    <a:cubicBezTo>
                      <a:pt x="1136" y="1758"/>
                      <a:pt x="1343" y="1801"/>
                      <a:pt x="1535" y="1801"/>
                    </a:cubicBezTo>
                    <a:cubicBezTo>
                      <a:pt x="1907" y="1801"/>
                      <a:pt x="2219" y="1641"/>
                      <a:pt x="2331" y="1354"/>
                    </a:cubicBezTo>
                    <a:cubicBezTo>
                      <a:pt x="2517" y="923"/>
                      <a:pt x="2174" y="373"/>
                      <a:pt x="1586" y="124"/>
                    </a:cubicBezTo>
                    <a:cubicBezTo>
                      <a:pt x="1389" y="41"/>
                      <a:pt x="1188" y="1"/>
                      <a:pt x="1001"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a:off x="3214534" y="1447633"/>
                <a:ext cx="171374" cy="165906"/>
              </a:xfrm>
              <a:custGeom>
                <a:rect b="b" l="l" r="r" t="t"/>
                <a:pathLst>
                  <a:path extrusionOk="0" h="2488" w="2570">
                    <a:moveTo>
                      <a:pt x="1851" y="1"/>
                    </a:moveTo>
                    <a:cubicBezTo>
                      <a:pt x="1528" y="1"/>
                      <a:pt x="1197" y="363"/>
                      <a:pt x="827" y="834"/>
                    </a:cubicBezTo>
                    <a:cubicBezTo>
                      <a:pt x="355" y="1463"/>
                      <a:pt x="0" y="2026"/>
                      <a:pt x="421" y="2340"/>
                    </a:cubicBezTo>
                    <a:cubicBezTo>
                      <a:pt x="553" y="2440"/>
                      <a:pt x="712" y="2488"/>
                      <a:pt x="882" y="2488"/>
                    </a:cubicBezTo>
                    <a:cubicBezTo>
                      <a:pt x="1269" y="2488"/>
                      <a:pt x="1717" y="2243"/>
                      <a:pt x="2044" y="1815"/>
                    </a:cubicBezTo>
                    <a:cubicBezTo>
                      <a:pt x="2529" y="1202"/>
                      <a:pt x="2570" y="441"/>
                      <a:pt x="2151" y="113"/>
                    </a:cubicBezTo>
                    <a:cubicBezTo>
                      <a:pt x="2051" y="36"/>
                      <a:pt x="1952" y="1"/>
                      <a:pt x="185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3239874" y="1462103"/>
                <a:ext cx="99690" cy="121496"/>
              </a:xfrm>
              <a:custGeom>
                <a:rect b="b" l="l" r="r" t="t"/>
                <a:pathLst>
                  <a:path extrusionOk="0" h="1822" w="1495">
                    <a:moveTo>
                      <a:pt x="1" y="1809"/>
                    </a:moveTo>
                    <a:cubicBezTo>
                      <a:pt x="1" y="1796"/>
                      <a:pt x="54" y="1771"/>
                      <a:pt x="120" y="1730"/>
                    </a:cubicBezTo>
                    <a:cubicBezTo>
                      <a:pt x="183" y="1677"/>
                      <a:pt x="277" y="1598"/>
                      <a:pt x="369" y="1494"/>
                    </a:cubicBezTo>
                    <a:cubicBezTo>
                      <a:pt x="538" y="1283"/>
                      <a:pt x="749" y="1022"/>
                      <a:pt x="891" y="799"/>
                    </a:cubicBezTo>
                    <a:cubicBezTo>
                      <a:pt x="1193" y="368"/>
                      <a:pt x="1403" y="0"/>
                      <a:pt x="1457" y="25"/>
                    </a:cubicBezTo>
                    <a:cubicBezTo>
                      <a:pt x="1495" y="41"/>
                      <a:pt x="1469" y="157"/>
                      <a:pt x="1403" y="315"/>
                    </a:cubicBezTo>
                    <a:cubicBezTo>
                      <a:pt x="1337" y="472"/>
                      <a:pt x="1221" y="695"/>
                      <a:pt x="1064" y="919"/>
                    </a:cubicBezTo>
                    <a:cubicBezTo>
                      <a:pt x="919" y="1142"/>
                      <a:pt x="683" y="1403"/>
                      <a:pt x="460" y="1585"/>
                    </a:cubicBezTo>
                    <a:cubicBezTo>
                      <a:pt x="356" y="1677"/>
                      <a:pt x="236" y="1755"/>
                      <a:pt x="145" y="1784"/>
                    </a:cubicBezTo>
                    <a:cubicBezTo>
                      <a:pt x="67" y="1821"/>
                      <a:pt x="1" y="1809"/>
                      <a:pt x="1" y="180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3552819" y="1668355"/>
                <a:ext cx="147702" cy="163439"/>
              </a:xfrm>
              <a:custGeom>
                <a:rect b="b" l="l" r="r" t="t"/>
                <a:pathLst>
                  <a:path extrusionOk="0" h="2451" w="2215">
                    <a:moveTo>
                      <a:pt x="929" y="0"/>
                    </a:moveTo>
                    <a:cubicBezTo>
                      <a:pt x="850" y="0"/>
                      <a:pt x="772" y="13"/>
                      <a:pt x="695" y="40"/>
                    </a:cubicBezTo>
                    <a:cubicBezTo>
                      <a:pt x="208" y="210"/>
                      <a:pt x="0" y="880"/>
                      <a:pt x="236" y="1534"/>
                    </a:cubicBezTo>
                    <a:cubicBezTo>
                      <a:pt x="424" y="2085"/>
                      <a:pt x="863" y="2451"/>
                      <a:pt x="1286" y="2451"/>
                    </a:cubicBezTo>
                    <a:cubicBezTo>
                      <a:pt x="1365" y="2451"/>
                      <a:pt x="1443" y="2438"/>
                      <a:pt x="1519" y="2411"/>
                    </a:cubicBezTo>
                    <a:cubicBezTo>
                      <a:pt x="2004" y="2254"/>
                      <a:pt x="2215" y="1572"/>
                      <a:pt x="1991" y="917"/>
                    </a:cubicBezTo>
                    <a:cubicBezTo>
                      <a:pt x="1792" y="366"/>
                      <a:pt x="1353" y="0"/>
                      <a:pt x="92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a:off x="3598097" y="1690294"/>
                <a:ext cx="61348" cy="126697"/>
              </a:xfrm>
              <a:custGeom>
                <a:rect b="b" l="l" r="r" t="t"/>
                <a:pathLst>
                  <a:path extrusionOk="0" h="1900" w="920">
                    <a:moveTo>
                      <a:pt x="787" y="1900"/>
                    </a:moveTo>
                    <a:cubicBezTo>
                      <a:pt x="774" y="1887"/>
                      <a:pt x="787" y="1846"/>
                      <a:pt x="787" y="1755"/>
                    </a:cubicBezTo>
                    <a:cubicBezTo>
                      <a:pt x="803" y="1677"/>
                      <a:pt x="803" y="1573"/>
                      <a:pt x="762" y="1441"/>
                    </a:cubicBezTo>
                    <a:cubicBezTo>
                      <a:pt x="737" y="1321"/>
                      <a:pt x="683" y="1205"/>
                      <a:pt x="592" y="1114"/>
                    </a:cubicBezTo>
                    <a:cubicBezTo>
                      <a:pt x="513" y="1007"/>
                      <a:pt x="394" y="928"/>
                      <a:pt x="290" y="849"/>
                    </a:cubicBezTo>
                    <a:cubicBezTo>
                      <a:pt x="186" y="758"/>
                      <a:pt x="95" y="654"/>
                      <a:pt x="42" y="535"/>
                    </a:cubicBezTo>
                    <a:cubicBezTo>
                      <a:pt x="16" y="472"/>
                      <a:pt x="1" y="419"/>
                      <a:pt x="1" y="352"/>
                    </a:cubicBezTo>
                    <a:cubicBezTo>
                      <a:pt x="1" y="286"/>
                      <a:pt x="16" y="236"/>
                      <a:pt x="29" y="183"/>
                    </a:cubicBezTo>
                    <a:cubicBezTo>
                      <a:pt x="67" y="91"/>
                      <a:pt x="145" y="38"/>
                      <a:pt x="199" y="25"/>
                    </a:cubicBezTo>
                    <a:cubicBezTo>
                      <a:pt x="252" y="0"/>
                      <a:pt x="277" y="13"/>
                      <a:pt x="290" y="25"/>
                    </a:cubicBezTo>
                    <a:cubicBezTo>
                      <a:pt x="290" y="63"/>
                      <a:pt x="211" y="104"/>
                      <a:pt x="186" y="236"/>
                    </a:cubicBezTo>
                    <a:cubicBezTo>
                      <a:pt x="174" y="299"/>
                      <a:pt x="174" y="365"/>
                      <a:pt x="224" y="444"/>
                    </a:cubicBezTo>
                    <a:cubicBezTo>
                      <a:pt x="265" y="522"/>
                      <a:pt x="331" y="601"/>
                      <a:pt x="422" y="680"/>
                    </a:cubicBezTo>
                    <a:cubicBezTo>
                      <a:pt x="513" y="758"/>
                      <a:pt x="645" y="849"/>
                      <a:pt x="737" y="982"/>
                    </a:cubicBezTo>
                    <a:cubicBezTo>
                      <a:pt x="840" y="1114"/>
                      <a:pt x="894" y="1283"/>
                      <a:pt x="906" y="1428"/>
                    </a:cubicBezTo>
                    <a:cubicBezTo>
                      <a:pt x="919" y="1573"/>
                      <a:pt x="894" y="1689"/>
                      <a:pt x="853" y="1780"/>
                    </a:cubicBezTo>
                    <a:cubicBezTo>
                      <a:pt x="828" y="1859"/>
                      <a:pt x="787" y="1900"/>
                      <a:pt x="787" y="190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3"/>
              <p:cNvSpPr/>
              <p:nvPr/>
            </p:nvSpPr>
            <p:spPr>
              <a:xfrm>
                <a:off x="3488003" y="1378015"/>
                <a:ext cx="171441" cy="123763"/>
              </a:xfrm>
              <a:custGeom>
                <a:rect b="b" l="l" r="r" t="t"/>
                <a:pathLst>
                  <a:path extrusionOk="0" h="1856" w="2571">
                    <a:moveTo>
                      <a:pt x="1242" y="1"/>
                    </a:moveTo>
                    <a:cubicBezTo>
                      <a:pt x="592" y="1"/>
                      <a:pt x="53" y="366"/>
                      <a:pt x="29" y="855"/>
                    </a:cubicBezTo>
                    <a:cubicBezTo>
                      <a:pt x="0" y="1365"/>
                      <a:pt x="538" y="1812"/>
                      <a:pt x="1233" y="1853"/>
                    </a:cubicBezTo>
                    <a:cubicBezTo>
                      <a:pt x="1265" y="1854"/>
                      <a:pt x="1297" y="1855"/>
                      <a:pt x="1328" y="1855"/>
                    </a:cubicBezTo>
                    <a:cubicBezTo>
                      <a:pt x="1980" y="1855"/>
                      <a:pt x="2506" y="1486"/>
                      <a:pt x="2545" y="1000"/>
                    </a:cubicBezTo>
                    <a:cubicBezTo>
                      <a:pt x="2570" y="487"/>
                      <a:pt x="2032" y="44"/>
                      <a:pt x="1337" y="3"/>
                    </a:cubicBezTo>
                    <a:cubicBezTo>
                      <a:pt x="1305" y="1"/>
                      <a:pt x="1273" y="1"/>
                      <a:pt x="124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3"/>
              <p:cNvSpPr/>
              <p:nvPr/>
            </p:nvSpPr>
            <p:spPr>
              <a:xfrm>
                <a:off x="3513343" y="1420159"/>
                <a:ext cx="131164" cy="35075"/>
              </a:xfrm>
              <a:custGeom>
                <a:rect b="b" l="l" r="r" t="t"/>
                <a:pathLst>
                  <a:path extrusionOk="0" h="526" w="1967">
                    <a:moveTo>
                      <a:pt x="1954" y="356"/>
                    </a:moveTo>
                    <a:cubicBezTo>
                      <a:pt x="1954" y="368"/>
                      <a:pt x="1901" y="327"/>
                      <a:pt x="1838" y="290"/>
                    </a:cubicBezTo>
                    <a:cubicBezTo>
                      <a:pt x="1759" y="261"/>
                      <a:pt x="1665" y="211"/>
                      <a:pt x="1536" y="198"/>
                    </a:cubicBezTo>
                    <a:cubicBezTo>
                      <a:pt x="1416" y="170"/>
                      <a:pt x="1272" y="183"/>
                      <a:pt x="1155" y="223"/>
                    </a:cubicBezTo>
                    <a:cubicBezTo>
                      <a:pt x="1036" y="261"/>
                      <a:pt x="919" y="340"/>
                      <a:pt x="800" y="406"/>
                    </a:cubicBezTo>
                    <a:cubicBezTo>
                      <a:pt x="683" y="472"/>
                      <a:pt x="551" y="525"/>
                      <a:pt x="422" y="525"/>
                    </a:cubicBezTo>
                    <a:cubicBezTo>
                      <a:pt x="356" y="525"/>
                      <a:pt x="290" y="513"/>
                      <a:pt x="237" y="485"/>
                    </a:cubicBezTo>
                    <a:cubicBezTo>
                      <a:pt x="171" y="459"/>
                      <a:pt x="133" y="434"/>
                      <a:pt x="92" y="393"/>
                    </a:cubicBezTo>
                    <a:cubicBezTo>
                      <a:pt x="14" y="315"/>
                      <a:pt x="1" y="236"/>
                      <a:pt x="1" y="183"/>
                    </a:cubicBezTo>
                    <a:cubicBezTo>
                      <a:pt x="1" y="120"/>
                      <a:pt x="29" y="91"/>
                      <a:pt x="42" y="104"/>
                    </a:cubicBezTo>
                    <a:cubicBezTo>
                      <a:pt x="80" y="104"/>
                      <a:pt x="80" y="198"/>
                      <a:pt x="199" y="277"/>
                    </a:cubicBezTo>
                    <a:cubicBezTo>
                      <a:pt x="249" y="315"/>
                      <a:pt x="316" y="327"/>
                      <a:pt x="407" y="315"/>
                    </a:cubicBezTo>
                    <a:cubicBezTo>
                      <a:pt x="501" y="315"/>
                      <a:pt x="592" y="277"/>
                      <a:pt x="709" y="223"/>
                    </a:cubicBezTo>
                    <a:cubicBezTo>
                      <a:pt x="816" y="170"/>
                      <a:pt x="945" y="91"/>
                      <a:pt x="1102" y="54"/>
                    </a:cubicBezTo>
                    <a:cubicBezTo>
                      <a:pt x="1259" y="0"/>
                      <a:pt x="1429" y="13"/>
                      <a:pt x="1561" y="66"/>
                    </a:cubicBezTo>
                    <a:cubicBezTo>
                      <a:pt x="1706" y="104"/>
                      <a:pt x="1809" y="183"/>
                      <a:pt x="1876" y="236"/>
                    </a:cubicBezTo>
                    <a:cubicBezTo>
                      <a:pt x="1942" y="302"/>
                      <a:pt x="1967" y="340"/>
                      <a:pt x="1954" y="35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3"/>
              <p:cNvSpPr/>
              <p:nvPr/>
            </p:nvSpPr>
            <p:spPr>
              <a:xfrm>
                <a:off x="3715327" y="1656885"/>
                <a:ext cx="126763" cy="185511"/>
              </a:xfrm>
              <a:custGeom>
                <a:rect b="b" l="l" r="r" t="t"/>
                <a:pathLst>
                  <a:path extrusionOk="0" h="2782" w="1901">
                    <a:moveTo>
                      <a:pt x="1255" y="1"/>
                    </a:moveTo>
                    <a:cubicBezTo>
                      <a:pt x="775" y="1"/>
                      <a:pt x="302" y="499"/>
                      <a:pt x="158" y="1193"/>
                    </a:cubicBezTo>
                    <a:cubicBezTo>
                      <a:pt x="1" y="1954"/>
                      <a:pt x="287" y="2662"/>
                      <a:pt x="812" y="2766"/>
                    </a:cubicBezTo>
                    <a:cubicBezTo>
                      <a:pt x="858" y="2776"/>
                      <a:pt x="901" y="2782"/>
                      <a:pt x="942" y="2782"/>
                    </a:cubicBezTo>
                    <a:cubicBezTo>
                      <a:pt x="1359" y="2782"/>
                      <a:pt x="1534" y="2242"/>
                      <a:pt x="1677" y="1549"/>
                    </a:cubicBezTo>
                    <a:cubicBezTo>
                      <a:pt x="1834" y="787"/>
                      <a:pt x="1901" y="121"/>
                      <a:pt x="1388" y="14"/>
                    </a:cubicBezTo>
                    <a:cubicBezTo>
                      <a:pt x="1344" y="5"/>
                      <a:pt x="1299" y="1"/>
                      <a:pt x="125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p:nvPr/>
            </p:nvSpPr>
            <p:spPr>
              <a:xfrm>
                <a:off x="3778276" y="1675357"/>
                <a:ext cx="42010" cy="149435"/>
              </a:xfrm>
              <a:custGeom>
                <a:rect b="b" l="l" r="r" t="t"/>
                <a:pathLst>
                  <a:path extrusionOk="0" h="2241" w="630">
                    <a:moveTo>
                      <a:pt x="617" y="13"/>
                    </a:moveTo>
                    <a:cubicBezTo>
                      <a:pt x="629" y="13"/>
                      <a:pt x="589" y="51"/>
                      <a:pt x="551" y="130"/>
                    </a:cubicBezTo>
                    <a:cubicBezTo>
                      <a:pt x="510" y="208"/>
                      <a:pt x="472" y="315"/>
                      <a:pt x="431" y="444"/>
                    </a:cubicBezTo>
                    <a:cubicBezTo>
                      <a:pt x="365" y="709"/>
                      <a:pt x="302" y="1048"/>
                      <a:pt x="261" y="1297"/>
                    </a:cubicBezTo>
                    <a:cubicBezTo>
                      <a:pt x="183" y="1822"/>
                      <a:pt x="158" y="2240"/>
                      <a:pt x="92" y="2240"/>
                    </a:cubicBezTo>
                    <a:cubicBezTo>
                      <a:pt x="51" y="2240"/>
                      <a:pt x="26" y="2136"/>
                      <a:pt x="13" y="1967"/>
                    </a:cubicBezTo>
                    <a:cubicBezTo>
                      <a:pt x="0" y="1781"/>
                      <a:pt x="13" y="1545"/>
                      <a:pt x="51" y="1272"/>
                    </a:cubicBezTo>
                    <a:cubicBezTo>
                      <a:pt x="92" y="995"/>
                      <a:pt x="195" y="668"/>
                      <a:pt x="315" y="407"/>
                    </a:cubicBezTo>
                    <a:cubicBezTo>
                      <a:pt x="365" y="275"/>
                      <a:pt x="431" y="158"/>
                      <a:pt x="497" y="92"/>
                    </a:cubicBezTo>
                    <a:cubicBezTo>
                      <a:pt x="563" y="26"/>
                      <a:pt x="617" y="1"/>
                      <a:pt x="617"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3"/>
              <p:cNvSpPr/>
              <p:nvPr/>
            </p:nvSpPr>
            <p:spPr>
              <a:xfrm>
                <a:off x="3583427" y="1512649"/>
                <a:ext cx="159038" cy="112160"/>
              </a:xfrm>
              <a:custGeom>
                <a:rect b="b" l="l" r="r" t="t"/>
                <a:pathLst>
                  <a:path extrusionOk="0" h="1682" w="2385">
                    <a:moveTo>
                      <a:pt x="1244" y="0"/>
                    </a:moveTo>
                    <a:cubicBezTo>
                      <a:pt x="1210" y="0"/>
                      <a:pt x="1175" y="1"/>
                      <a:pt x="1139" y="3"/>
                    </a:cubicBezTo>
                    <a:cubicBezTo>
                      <a:pt x="497" y="29"/>
                      <a:pt x="0" y="434"/>
                      <a:pt x="26" y="893"/>
                    </a:cubicBezTo>
                    <a:cubicBezTo>
                      <a:pt x="50" y="1349"/>
                      <a:pt x="552" y="1681"/>
                      <a:pt x="1164" y="1681"/>
                    </a:cubicBezTo>
                    <a:cubicBezTo>
                      <a:pt x="1186" y="1681"/>
                      <a:pt x="1208" y="1681"/>
                      <a:pt x="1230" y="1680"/>
                    </a:cubicBezTo>
                    <a:cubicBezTo>
                      <a:pt x="1888" y="1642"/>
                      <a:pt x="2385" y="1233"/>
                      <a:pt x="2359" y="777"/>
                    </a:cubicBezTo>
                    <a:cubicBezTo>
                      <a:pt x="2333" y="331"/>
                      <a:pt x="1850" y="0"/>
                      <a:pt x="124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3"/>
              <p:cNvSpPr/>
              <p:nvPr/>
            </p:nvSpPr>
            <p:spPr>
              <a:xfrm>
                <a:off x="3390245" y="1521585"/>
                <a:ext cx="127630" cy="186111"/>
              </a:xfrm>
              <a:custGeom>
                <a:rect b="b" l="l" r="r" t="t"/>
                <a:pathLst>
                  <a:path extrusionOk="0" h="2791" w="1914">
                    <a:moveTo>
                      <a:pt x="1251" y="0"/>
                    </a:moveTo>
                    <a:cubicBezTo>
                      <a:pt x="775" y="0"/>
                      <a:pt x="313" y="499"/>
                      <a:pt x="158" y="1193"/>
                    </a:cubicBezTo>
                    <a:cubicBezTo>
                      <a:pt x="1" y="1951"/>
                      <a:pt x="303" y="2659"/>
                      <a:pt x="812" y="2779"/>
                    </a:cubicBezTo>
                    <a:cubicBezTo>
                      <a:pt x="854" y="2787"/>
                      <a:pt x="893" y="2791"/>
                      <a:pt x="930" y="2791"/>
                    </a:cubicBezTo>
                    <a:cubicBezTo>
                      <a:pt x="1366" y="2791"/>
                      <a:pt x="1532" y="2247"/>
                      <a:pt x="1677" y="1546"/>
                    </a:cubicBezTo>
                    <a:cubicBezTo>
                      <a:pt x="1847" y="785"/>
                      <a:pt x="1913" y="118"/>
                      <a:pt x="1388" y="14"/>
                    </a:cubicBezTo>
                    <a:cubicBezTo>
                      <a:pt x="1342" y="5"/>
                      <a:pt x="1297" y="0"/>
                      <a:pt x="125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3"/>
              <p:cNvSpPr/>
              <p:nvPr/>
            </p:nvSpPr>
            <p:spPr>
              <a:xfrm>
                <a:off x="3453194" y="1539923"/>
                <a:ext cx="42010" cy="149369"/>
              </a:xfrm>
              <a:custGeom>
                <a:rect b="b" l="l" r="r" t="t"/>
                <a:pathLst>
                  <a:path extrusionOk="0" h="2240" w="630">
                    <a:moveTo>
                      <a:pt x="629" y="13"/>
                    </a:moveTo>
                    <a:cubicBezTo>
                      <a:pt x="629" y="13"/>
                      <a:pt x="601" y="54"/>
                      <a:pt x="563" y="132"/>
                    </a:cubicBezTo>
                    <a:cubicBezTo>
                      <a:pt x="510" y="211"/>
                      <a:pt x="472" y="315"/>
                      <a:pt x="444" y="447"/>
                    </a:cubicBezTo>
                    <a:cubicBezTo>
                      <a:pt x="365" y="708"/>
                      <a:pt x="302" y="1047"/>
                      <a:pt x="261" y="1296"/>
                    </a:cubicBezTo>
                    <a:cubicBezTo>
                      <a:pt x="183" y="1821"/>
                      <a:pt x="158" y="2239"/>
                      <a:pt x="92" y="2239"/>
                    </a:cubicBezTo>
                    <a:cubicBezTo>
                      <a:pt x="51" y="2239"/>
                      <a:pt x="25" y="2136"/>
                      <a:pt x="13" y="1966"/>
                    </a:cubicBezTo>
                    <a:cubicBezTo>
                      <a:pt x="0" y="1783"/>
                      <a:pt x="13" y="1548"/>
                      <a:pt x="51" y="1271"/>
                    </a:cubicBezTo>
                    <a:cubicBezTo>
                      <a:pt x="92" y="997"/>
                      <a:pt x="195" y="667"/>
                      <a:pt x="315" y="406"/>
                    </a:cubicBezTo>
                    <a:cubicBezTo>
                      <a:pt x="365" y="274"/>
                      <a:pt x="431" y="157"/>
                      <a:pt x="497" y="91"/>
                    </a:cubicBezTo>
                    <a:cubicBezTo>
                      <a:pt x="563" y="25"/>
                      <a:pt x="617" y="0"/>
                      <a:pt x="62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2" name="Google Shape;932;p23"/>
          <p:cNvGrpSpPr/>
          <p:nvPr/>
        </p:nvGrpSpPr>
        <p:grpSpPr>
          <a:xfrm>
            <a:off x="7287140" y="7"/>
            <a:ext cx="2879103" cy="2579797"/>
            <a:chOff x="1259573" y="3375920"/>
            <a:chExt cx="1882382" cy="1686803"/>
          </a:xfrm>
        </p:grpSpPr>
        <p:sp>
          <p:nvSpPr>
            <p:cNvPr id="933" name="Google Shape;933;p23"/>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3"/>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3"/>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3"/>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3"/>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3"/>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3"/>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3"/>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3"/>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3"/>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3"/>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3"/>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3"/>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3"/>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3"/>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3"/>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3"/>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3"/>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3"/>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3"/>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3"/>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3"/>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3"/>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3"/>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3"/>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3"/>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3"/>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3"/>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3"/>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3"/>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3"/>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3"/>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3"/>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3"/>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3"/>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3"/>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3"/>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3"/>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3"/>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3"/>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3"/>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3"/>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3"/>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3"/>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3"/>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3"/>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3"/>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3"/>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3"/>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3"/>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3"/>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3"/>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3"/>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_1_1_2">
    <p:spTree>
      <p:nvGrpSpPr>
        <p:cNvPr id="989" name="Shape 989"/>
        <p:cNvGrpSpPr/>
        <p:nvPr/>
      </p:nvGrpSpPr>
      <p:grpSpPr>
        <a:xfrm>
          <a:off x="0" y="0"/>
          <a:ext cx="0" cy="0"/>
          <a:chOff x="0" y="0"/>
          <a:chExt cx="0" cy="0"/>
        </a:xfrm>
      </p:grpSpPr>
      <p:sp>
        <p:nvSpPr>
          <p:cNvPr id="990" name="Google Shape;990;p24"/>
          <p:cNvSpPr txBox="1"/>
          <p:nvPr>
            <p:ph type="title"/>
          </p:nvPr>
        </p:nvSpPr>
        <p:spPr>
          <a:xfrm>
            <a:off x="713100" y="1658725"/>
            <a:ext cx="3252900" cy="555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991" name="Google Shape;991;p24"/>
          <p:cNvSpPr txBox="1"/>
          <p:nvPr>
            <p:ph idx="1" type="subTitle"/>
          </p:nvPr>
        </p:nvSpPr>
        <p:spPr>
          <a:xfrm>
            <a:off x="713100" y="2169664"/>
            <a:ext cx="3252900" cy="133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992" name="Google Shape;992;p24"/>
          <p:cNvGrpSpPr/>
          <p:nvPr/>
        </p:nvGrpSpPr>
        <p:grpSpPr>
          <a:xfrm>
            <a:off x="147323" y="34161"/>
            <a:ext cx="1606563" cy="1217804"/>
            <a:chOff x="475775" y="3784023"/>
            <a:chExt cx="1050384" cy="796263"/>
          </a:xfrm>
        </p:grpSpPr>
        <p:sp>
          <p:nvSpPr>
            <p:cNvPr id="993" name="Google Shape;993;p24"/>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4"/>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4"/>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4"/>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4"/>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4"/>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4"/>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4"/>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4"/>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4"/>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4"/>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4"/>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4"/>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4"/>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4"/>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4"/>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4"/>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4"/>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4"/>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4"/>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4"/>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4"/>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4"/>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24"/>
          <p:cNvGrpSpPr/>
          <p:nvPr/>
        </p:nvGrpSpPr>
        <p:grpSpPr>
          <a:xfrm>
            <a:off x="-384892" y="3568349"/>
            <a:ext cx="2195995" cy="2308241"/>
            <a:chOff x="6731156" y="0"/>
            <a:chExt cx="1474218" cy="1549571"/>
          </a:xfrm>
        </p:grpSpPr>
        <p:sp>
          <p:nvSpPr>
            <p:cNvPr id="1017" name="Google Shape;1017;p24"/>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4"/>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4"/>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4"/>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4"/>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4"/>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4"/>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4"/>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4"/>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4"/>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4"/>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4"/>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4"/>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4"/>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4"/>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4"/>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4"/>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4"/>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4"/>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4"/>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4"/>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4"/>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4"/>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4"/>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4"/>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4"/>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4"/>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4"/>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4"/>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4"/>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9_1_1_2_1">
    <p:spTree>
      <p:nvGrpSpPr>
        <p:cNvPr id="1047" name="Shape 1047"/>
        <p:cNvGrpSpPr/>
        <p:nvPr/>
      </p:nvGrpSpPr>
      <p:grpSpPr>
        <a:xfrm>
          <a:off x="0" y="0"/>
          <a:ext cx="0" cy="0"/>
          <a:chOff x="0" y="0"/>
          <a:chExt cx="0" cy="0"/>
        </a:xfrm>
      </p:grpSpPr>
      <p:sp>
        <p:nvSpPr>
          <p:cNvPr id="1048" name="Google Shape;1048;p25"/>
          <p:cNvSpPr txBox="1"/>
          <p:nvPr>
            <p:ph idx="1" type="subTitle"/>
          </p:nvPr>
        </p:nvSpPr>
        <p:spPr>
          <a:xfrm>
            <a:off x="1980900" y="3680925"/>
            <a:ext cx="5182200" cy="92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049" name="Google Shape;1049;p2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50" name="Google Shape;1050;p25"/>
          <p:cNvGrpSpPr/>
          <p:nvPr/>
        </p:nvGrpSpPr>
        <p:grpSpPr>
          <a:xfrm>
            <a:off x="-589658" y="3328227"/>
            <a:ext cx="2570555" cy="2126869"/>
            <a:chOff x="4654765" y="2053719"/>
            <a:chExt cx="1574709" cy="1302909"/>
          </a:xfrm>
        </p:grpSpPr>
        <p:sp>
          <p:nvSpPr>
            <p:cNvPr id="1051" name="Google Shape;1051;p25"/>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5"/>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5"/>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5"/>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5"/>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5"/>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5"/>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5"/>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1059" name="Shape 1059"/>
        <p:cNvGrpSpPr/>
        <p:nvPr/>
      </p:nvGrpSpPr>
      <p:grpSpPr>
        <a:xfrm>
          <a:off x="0" y="0"/>
          <a:ext cx="0" cy="0"/>
          <a:chOff x="0" y="0"/>
          <a:chExt cx="0" cy="0"/>
        </a:xfrm>
      </p:grpSpPr>
      <p:sp>
        <p:nvSpPr>
          <p:cNvPr id="1060" name="Google Shape;1060;p2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1" name="Google Shape;1061;p26"/>
          <p:cNvSpPr txBox="1"/>
          <p:nvPr>
            <p:ph idx="1" type="subTitle"/>
          </p:nvPr>
        </p:nvSpPr>
        <p:spPr>
          <a:xfrm>
            <a:off x="720001" y="3312841"/>
            <a:ext cx="1914000" cy="69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62" name="Google Shape;1062;p26"/>
          <p:cNvSpPr txBox="1"/>
          <p:nvPr>
            <p:ph idx="2" type="subTitle"/>
          </p:nvPr>
        </p:nvSpPr>
        <p:spPr>
          <a:xfrm>
            <a:off x="6509976" y="3312841"/>
            <a:ext cx="19140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63" name="Google Shape;1063;p26"/>
          <p:cNvSpPr txBox="1"/>
          <p:nvPr>
            <p:ph idx="3" type="subTitle"/>
          </p:nvPr>
        </p:nvSpPr>
        <p:spPr>
          <a:xfrm>
            <a:off x="720001" y="2977785"/>
            <a:ext cx="19140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4" name="Google Shape;1064;p26"/>
          <p:cNvSpPr txBox="1"/>
          <p:nvPr>
            <p:ph idx="4" type="subTitle"/>
          </p:nvPr>
        </p:nvSpPr>
        <p:spPr>
          <a:xfrm>
            <a:off x="6509976" y="2977785"/>
            <a:ext cx="19140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065" name="Google Shape;1065;p26"/>
          <p:cNvGrpSpPr/>
          <p:nvPr/>
        </p:nvGrpSpPr>
        <p:grpSpPr>
          <a:xfrm>
            <a:off x="7337316" y="4365659"/>
            <a:ext cx="2427586" cy="2123170"/>
            <a:chOff x="3070431" y="1341472"/>
            <a:chExt cx="1298521" cy="1135749"/>
          </a:xfrm>
        </p:grpSpPr>
        <p:grpSp>
          <p:nvGrpSpPr>
            <p:cNvPr id="1066" name="Google Shape;1066;p26"/>
            <p:cNvGrpSpPr/>
            <p:nvPr/>
          </p:nvGrpSpPr>
          <p:grpSpPr>
            <a:xfrm>
              <a:off x="3821087" y="2147276"/>
              <a:ext cx="547865" cy="329946"/>
              <a:chOff x="3821087" y="2147276"/>
              <a:chExt cx="547865" cy="329946"/>
            </a:xfrm>
          </p:grpSpPr>
          <p:sp>
            <p:nvSpPr>
              <p:cNvPr id="1067" name="Google Shape;1067;p26"/>
              <p:cNvSpPr/>
              <p:nvPr/>
            </p:nvSpPr>
            <p:spPr>
              <a:xfrm>
                <a:off x="3919845" y="2147276"/>
                <a:ext cx="449107" cy="327678"/>
              </a:xfrm>
              <a:custGeom>
                <a:rect b="b" l="l" r="r" t="t"/>
                <a:pathLst>
                  <a:path extrusionOk="0" h="4914" w="6735">
                    <a:moveTo>
                      <a:pt x="4611" y="957"/>
                    </a:moveTo>
                    <a:cubicBezTo>
                      <a:pt x="2922" y="1"/>
                      <a:pt x="261" y="315"/>
                      <a:pt x="13" y="353"/>
                    </a:cubicBezTo>
                    <a:lnTo>
                      <a:pt x="0" y="353"/>
                    </a:lnTo>
                    <a:cubicBezTo>
                      <a:pt x="0" y="353"/>
                      <a:pt x="1114" y="3001"/>
                      <a:pt x="2881" y="3998"/>
                    </a:cubicBezTo>
                    <a:cubicBezTo>
                      <a:pt x="4482" y="4913"/>
                      <a:pt x="6357" y="4155"/>
                      <a:pt x="6684" y="4011"/>
                    </a:cubicBezTo>
                    <a:cubicBezTo>
                      <a:pt x="6722" y="3998"/>
                      <a:pt x="6734" y="3982"/>
                      <a:pt x="6734" y="3982"/>
                    </a:cubicBezTo>
                    <a:cubicBezTo>
                      <a:pt x="6734" y="3982"/>
                      <a:pt x="6382" y="1966"/>
                      <a:pt x="4611" y="95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6"/>
              <p:cNvSpPr/>
              <p:nvPr/>
            </p:nvSpPr>
            <p:spPr>
              <a:xfrm>
                <a:off x="3821087" y="2199356"/>
                <a:ext cx="449307" cy="277866"/>
              </a:xfrm>
              <a:custGeom>
                <a:rect b="b" l="l" r="r" t="t"/>
                <a:pathLst>
                  <a:path extrusionOk="0" h="4167" w="6738">
                    <a:moveTo>
                      <a:pt x="1311" y="0"/>
                    </a:moveTo>
                    <a:cubicBezTo>
                      <a:pt x="626" y="0"/>
                      <a:pt x="115" y="60"/>
                      <a:pt x="13" y="72"/>
                    </a:cubicBezTo>
                    <a:lnTo>
                      <a:pt x="0" y="72"/>
                    </a:lnTo>
                    <a:cubicBezTo>
                      <a:pt x="0" y="72"/>
                      <a:pt x="1113" y="2717"/>
                      <a:pt x="2884" y="3727"/>
                    </a:cubicBezTo>
                    <a:cubicBezTo>
                      <a:pt x="3465" y="4056"/>
                      <a:pt x="4080" y="4167"/>
                      <a:pt x="4645" y="4167"/>
                    </a:cubicBezTo>
                    <a:cubicBezTo>
                      <a:pt x="5634" y="4167"/>
                      <a:pt x="6467" y="3827"/>
                      <a:pt x="6684" y="3727"/>
                    </a:cubicBezTo>
                    <a:cubicBezTo>
                      <a:pt x="6721" y="3714"/>
                      <a:pt x="6737" y="3702"/>
                      <a:pt x="6737" y="3702"/>
                    </a:cubicBezTo>
                    <a:cubicBezTo>
                      <a:pt x="6737" y="3702"/>
                      <a:pt x="6369" y="1682"/>
                      <a:pt x="4614" y="685"/>
                    </a:cubicBezTo>
                    <a:cubicBezTo>
                      <a:pt x="3619" y="123"/>
                      <a:pt x="2288" y="0"/>
                      <a:pt x="1311"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6"/>
              <p:cNvSpPr/>
              <p:nvPr/>
            </p:nvSpPr>
            <p:spPr>
              <a:xfrm>
                <a:off x="3821887" y="2199356"/>
                <a:ext cx="448506" cy="248526"/>
              </a:xfrm>
              <a:custGeom>
                <a:rect b="b" l="l" r="r" t="t"/>
                <a:pathLst>
                  <a:path extrusionOk="0" h="3727" w="6726">
                    <a:moveTo>
                      <a:pt x="1299" y="0"/>
                    </a:moveTo>
                    <a:cubicBezTo>
                      <a:pt x="614" y="0"/>
                      <a:pt x="103" y="60"/>
                      <a:pt x="1" y="72"/>
                    </a:cubicBezTo>
                    <a:lnTo>
                      <a:pt x="6672" y="3727"/>
                    </a:lnTo>
                    <a:cubicBezTo>
                      <a:pt x="6709" y="3714"/>
                      <a:pt x="6725" y="3702"/>
                      <a:pt x="6725" y="3702"/>
                    </a:cubicBezTo>
                    <a:cubicBezTo>
                      <a:pt x="6725" y="3702"/>
                      <a:pt x="6357" y="1682"/>
                      <a:pt x="4602" y="685"/>
                    </a:cubicBezTo>
                    <a:cubicBezTo>
                      <a:pt x="3607" y="123"/>
                      <a:pt x="2276" y="0"/>
                      <a:pt x="1299"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26"/>
            <p:cNvGrpSpPr/>
            <p:nvPr/>
          </p:nvGrpSpPr>
          <p:grpSpPr>
            <a:xfrm>
              <a:off x="3070431" y="1341472"/>
              <a:ext cx="1032118" cy="637025"/>
              <a:chOff x="3070431" y="1341472"/>
              <a:chExt cx="1032118" cy="637025"/>
            </a:xfrm>
          </p:grpSpPr>
          <p:sp>
            <p:nvSpPr>
              <p:cNvPr id="1071" name="Google Shape;1071;p26"/>
              <p:cNvSpPr/>
              <p:nvPr/>
            </p:nvSpPr>
            <p:spPr>
              <a:xfrm>
                <a:off x="3489870" y="1341472"/>
                <a:ext cx="612679" cy="611879"/>
              </a:xfrm>
              <a:custGeom>
                <a:rect b="b" l="l" r="r" t="t"/>
                <a:pathLst>
                  <a:path extrusionOk="0" h="9176" w="9188">
                    <a:moveTo>
                      <a:pt x="6920" y="9005"/>
                    </a:moveTo>
                    <a:cubicBezTo>
                      <a:pt x="7364" y="8848"/>
                      <a:pt x="7521" y="8219"/>
                      <a:pt x="7301" y="7615"/>
                    </a:cubicBezTo>
                    <a:cubicBezTo>
                      <a:pt x="7077" y="7052"/>
                      <a:pt x="6606" y="6709"/>
                      <a:pt x="6184" y="6788"/>
                    </a:cubicBezTo>
                    <a:cubicBezTo>
                      <a:pt x="6357" y="6568"/>
                      <a:pt x="6448" y="6200"/>
                      <a:pt x="6540" y="5766"/>
                    </a:cubicBezTo>
                    <a:cubicBezTo>
                      <a:pt x="6697" y="5008"/>
                      <a:pt x="6763" y="4351"/>
                      <a:pt x="6250" y="4234"/>
                    </a:cubicBezTo>
                    <a:cubicBezTo>
                      <a:pt x="6027" y="4193"/>
                      <a:pt x="5791" y="4259"/>
                      <a:pt x="5596" y="4417"/>
                    </a:cubicBezTo>
                    <a:cubicBezTo>
                      <a:pt x="5766" y="3973"/>
                      <a:pt x="5700" y="3526"/>
                      <a:pt x="5385" y="3316"/>
                    </a:cubicBezTo>
                    <a:cubicBezTo>
                      <a:pt x="5319" y="3265"/>
                      <a:pt x="5228" y="3237"/>
                      <a:pt x="5137" y="3225"/>
                    </a:cubicBezTo>
                    <a:cubicBezTo>
                      <a:pt x="5215" y="3108"/>
                      <a:pt x="5256" y="2976"/>
                      <a:pt x="5241" y="2831"/>
                    </a:cubicBezTo>
                    <a:cubicBezTo>
                      <a:pt x="5241" y="2753"/>
                      <a:pt x="5215" y="2687"/>
                      <a:pt x="5190" y="2621"/>
                    </a:cubicBezTo>
                    <a:cubicBezTo>
                      <a:pt x="5451" y="3080"/>
                      <a:pt x="5911" y="3328"/>
                      <a:pt x="6291" y="3199"/>
                    </a:cubicBezTo>
                    <a:cubicBezTo>
                      <a:pt x="6370" y="3159"/>
                      <a:pt x="6436" y="3121"/>
                      <a:pt x="6499" y="3055"/>
                    </a:cubicBezTo>
                    <a:cubicBezTo>
                      <a:pt x="6514" y="3080"/>
                      <a:pt x="6540" y="3092"/>
                      <a:pt x="6565" y="3121"/>
                    </a:cubicBezTo>
                    <a:cubicBezTo>
                      <a:pt x="6697" y="3212"/>
                      <a:pt x="6867" y="3265"/>
                      <a:pt x="7037" y="3265"/>
                    </a:cubicBezTo>
                    <a:cubicBezTo>
                      <a:pt x="7049" y="3382"/>
                      <a:pt x="7090" y="3514"/>
                      <a:pt x="7128" y="3643"/>
                    </a:cubicBezTo>
                    <a:cubicBezTo>
                      <a:pt x="7260" y="3986"/>
                      <a:pt x="7483" y="4234"/>
                      <a:pt x="7732" y="4379"/>
                    </a:cubicBezTo>
                    <a:cubicBezTo>
                      <a:pt x="7339" y="4351"/>
                      <a:pt x="6986" y="4508"/>
                      <a:pt x="6854" y="4810"/>
                    </a:cubicBezTo>
                    <a:cubicBezTo>
                      <a:pt x="6672" y="5244"/>
                      <a:pt x="7011" y="5794"/>
                      <a:pt x="7600" y="6043"/>
                    </a:cubicBezTo>
                    <a:cubicBezTo>
                      <a:pt x="8203" y="6291"/>
                      <a:pt x="8833" y="6146"/>
                      <a:pt x="9015" y="5728"/>
                    </a:cubicBezTo>
                    <a:cubicBezTo>
                      <a:pt x="9188" y="5294"/>
                      <a:pt x="8858" y="4744"/>
                      <a:pt x="8257" y="4495"/>
                    </a:cubicBezTo>
                    <a:cubicBezTo>
                      <a:pt x="8244" y="4483"/>
                      <a:pt x="8216" y="4483"/>
                      <a:pt x="8191" y="4470"/>
                    </a:cubicBezTo>
                    <a:cubicBezTo>
                      <a:pt x="8244" y="4470"/>
                      <a:pt x="8295" y="4457"/>
                      <a:pt x="8336" y="4429"/>
                    </a:cubicBezTo>
                    <a:cubicBezTo>
                      <a:pt x="8766" y="4272"/>
                      <a:pt x="8936" y="3643"/>
                      <a:pt x="8700" y="3042"/>
                    </a:cubicBezTo>
                    <a:cubicBezTo>
                      <a:pt x="8609" y="2794"/>
                      <a:pt x="8465" y="2583"/>
                      <a:pt x="8282" y="2438"/>
                    </a:cubicBezTo>
                    <a:cubicBezTo>
                      <a:pt x="8663" y="1850"/>
                      <a:pt x="8675" y="1180"/>
                      <a:pt x="8282" y="878"/>
                    </a:cubicBezTo>
                    <a:cubicBezTo>
                      <a:pt x="7864" y="551"/>
                      <a:pt x="7442" y="998"/>
                      <a:pt x="6971" y="1614"/>
                    </a:cubicBezTo>
                    <a:cubicBezTo>
                      <a:pt x="6879" y="1731"/>
                      <a:pt x="6788" y="1850"/>
                      <a:pt x="6709" y="1966"/>
                    </a:cubicBezTo>
                    <a:cubicBezTo>
                      <a:pt x="6697" y="1900"/>
                      <a:pt x="6684" y="1850"/>
                      <a:pt x="6656" y="1797"/>
                    </a:cubicBezTo>
                    <a:cubicBezTo>
                      <a:pt x="6436" y="1193"/>
                      <a:pt x="5898" y="840"/>
                      <a:pt x="5464" y="1010"/>
                    </a:cubicBezTo>
                    <a:cubicBezTo>
                      <a:pt x="5020" y="1168"/>
                      <a:pt x="4863" y="1797"/>
                      <a:pt x="5083" y="2401"/>
                    </a:cubicBezTo>
                    <a:cubicBezTo>
                      <a:pt x="5112" y="2451"/>
                      <a:pt x="5124" y="2492"/>
                      <a:pt x="5149" y="2542"/>
                    </a:cubicBezTo>
                    <a:cubicBezTo>
                      <a:pt x="4967" y="2228"/>
                      <a:pt x="4533" y="2033"/>
                      <a:pt x="4036" y="2058"/>
                    </a:cubicBezTo>
                    <a:cubicBezTo>
                      <a:pt x="3800" y="2070"/>
                      <a:pt x="3577" y="2136"/>
                      <a:pt x="3394" y="2228"/>
                    </a:cubicBezTo>
                    <a:cubicBezTo>
                      <a:pt x="3394" y="2086"/>
                      <a:pt x="3369" y="1941"/>
                      <a:pt x="3316" y="1809"/>
                    </a:cubicBezTo>
                    <a:cubicBezTo>
                      <a:pt x="3709" y="1677"/>
                      <a:pt x="3970" y="1391"/>
                      <a:pt x="3998" y="1048"/>
                    </a:cubicBezTo>
                    <a:cubicBezTo>
                      <a:pt x="4023" y="539"/>
                      <a:pt x="3486" y="79"/>
                      <a:pt x="2791" y="42"/>
                    </a:cubicBezTo>
                    <a:cubicBezTo>
                      <a:pt x="2095" y="1"/>
                      <a:pt x="1507" y="394"/>
                      <a:pt x="1482" y="907"/>
                    </a:cubicBezTo>
                    <a:cubicBezTo>
                      <a:pt x="1466" y="1180"/>
                      <a:pt x="1611" y="1429"/>
                      <a:pt x="1860" y="1614"/>
                    </a:cubicBezTo>
                    <a:cubicBezTo>
                      <a:pt x="1768" y="1822"/>
                      <a:pt x="1718" y="2058"/>
                      <a:pt x="1718" y="2322"/>
                    </a:cubicBezTo>
                    <a:cubicBezTo>
                      <a:pt x="1731" y="2401"/>
                      <a:pt x="1731" y="2479"/>
                      <a:pt x="1743" y="2558"/>
                    </a:cubicBezTo>
                    <a:cubicBezTo>
                      <a:pt x="1690" y="2372"/>
                      <a:pt x="1586" y="2256"/>
                      <a:pt x="1375" y="2202"/>
                    </a:cubicBezTo>
                    <a:cubicBezTo>
                      <a:pt x="866" y="2099"/>
                      <a:pt x="315" y="2636"/>
                      <a:pt x="158" y="3394"/>
                    </a:cubicBezTo>
                    <a:cubicBezTo>
                      <a:pt x="1" y="4156"/>
                      <a:pt x="287" y="4863"/>
                      <a:pt x="800" y="4967"/>
                    </a:cubicBezTo>
                    <a:cubicBezTo>
                      <a:pt x="903" y="4995"/>
                      <a:pt x="982" y="4980"/>
                      <a:pt x="1061" y="4967"/>
                    </a:cubicBezTo>
                    <a:cubicBezTo>
                      <a:pt x="1010" y="5203"/>
                      <a:pt x="1035" y="5492"/>
                      <a:pt x="1139" y="5766"/>
                    </a:cubicBezTo>
                    <a:cubicBezTo>
                      <a:pt x="1363" y="6370"/>
                      <a:pt x="1900" y="6725"/>
                      <a:pt x="2331" y="6568"/>
                    </a:cubicBezTo>
                    <a:cubicBezTo>
                      <a:pt x="2529" y="6489"/>
                      <a:pt x="2662" y="6332"/>
                      <a:pt x="2740" y="6121"/>
                    </a:cubicBezTo>
                    <a:cubicBezTo>
                      <a:pt x="3001" y="6659"/>
                      <a:pt x="3511" y="6974"/>
                      <a:pt x="3957" y="6816"/>
                    </a:cubicBezTo>
                    <a:cubicBezTo>
                      <a:pt x="4429" y="6647"/>
                      <a:pt x="4640" y="6002"/>
                      <a:pt x="4429" y="5360"/>
                    </a:cubicBezTo>
                    <a:cubicBezTo>
                      <a:pt x="4653" y="5360"/>
                      <a:pt x="4901" y="5269"/>
                      <a:pt x="5124" y="5087"/>
                    </a:cubicBezTo>
                    <a:cubicBezTo>
                      <a:pt x="5083" y="5190"/>
                      <a:pt x="5046" y="5310"/>
                      <a:pt x="5020" y="5426"/>
                    </a:cubicBezTo>
                    <a:cubicBezTo>
                      <a:pt x="4863" y="6187"/>
                      <a:pt x="5149" y="6895"/>
                      <a:pt x="5675" y="6999"/>
                    </a:cubicBezTo>
                    <a:cubicBezTo>
                      <a:pt x="5728" y="7011"/>
                      <a:pt x="5778" y="7011"/>
                      <a:pt x="5832" y="7011"/>
                    </a:cubicBezTo>
                    <a:cubicBezTo>
                      <a:pt x="5609" y="7288"/>
                      <a:pt x="5555" y="7760"/>
                      <a:pt x="5728" y="8219"/>
                    </a:cubicBezTo>
                    <a:cubicBezTo>
                      <a:pt x="5948" y="8820"/>
                      <a:pt x="6486" y="9175"/>
                      <a:pt x="6920" y="9005"/>
                    </a:cubicBezTo>
                    <a:close/>
                    <a:moveTo>
                      <a:pt x="2633" y="4995"/>
                    </a:moveTo>
                    <a:cubicBezTo>
                      <a:pt x="2372" y="4495"/>
                      <a:pt x="1900" y="4234"/>
                      <a:pt x="1507" y="4379"/>
                    </a:cubicBezTo>
                    <a:cubicBezTo>
                      <a:pt x="1573" y="4193"/>
                      <a:pt x="1624" y="3973"/>
                      <a:pt x="1677" y="3737"/>
                    </a:cubicBezTo>
                    <a:cubicBezTo>
                      <a:pt x="1756" y="3328"/>
                      <a:pt x="1822" y="2951"/>
                      <a:pt x="1768" y="2674"/>
                    </a:cubicBezTo>
                    <a:cubicBezTo>
                      <a:pt x="1900" y="3133"/>
                      <a:pt x="2228" y="3473"/>
                      <a:pt x="2608" y="3460"/>
                    </a:cubicBezTo>
                    <a:cubicBezTo>
                      <a:pt x="2753" y="3448"/>
                      <a:pt x="2897" y="3394"/>
                      <a:pt x="3014" y="3291"/>
                    </a:cubicBezTo>
                    <a:cubicBezTo>
                      <a:pt x="3212" y="3564"/>
                      <a:pt x="3618" y="3750"/>
                      <a:pt x="4090" y="3737"/>
                    </a:cubicBezTo>
                    <a:cubicBezTo>
                      <a:pt x="4077" y="3762"/>
                      <a:pt x="4049" y="3788"/>
                      <a:pt x="4036" y="3800"/>
                    </a:cubicBezTo>
                    <a:cubicBezTo>
                      <a:pt x="3879" y="4036"/>
                      <a:pt x="3800" y="4288"/>
                      <a:pt x="3775" y="4508"/>
                    </a:cubicBezTo>
                    <a:cubicBezTo>
                      <a:pt x="3564" y="4391"/>
                      <a:pt x="3341" y="4366"/>
                      <a:pt x="3118" y="4429"/>
                    </a:cubicBezTo>
                    <a:cubicBezTo>
                      <a:pt x="2882" y="4524"/>
                      <a:pt x="2712" y="4731"/>
                      <a:pt x="2633" y="499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6"/>
              <p:cNvSpPr/>
              <p:nvPr/>
            </p:nvSpPr>
            <p:spPr>
              <a:xfrm>
                <a:off x="3120004" y="1394137"/>
                <a:ext cx="138300" cy="165906"/>
              </a:xfrm>
              <a:custGeom>
                <a:rect b="b" l="l" r="r" t="t"/>
                <a:pathLst>
                  <a:path extrusionOk="0" h="2488" w="2074">
                    <a:moveTo>
                      <a:pt x="1680" y="2252"/>
                    </a:moveTo>
                    <a:cubicBezTo>
                      <a:pt x="2058" y="2016"/>
                      <a:pt x="2073" y="1362"/>
                      <a:pt x="1718" y="811"/>
                    </a:cubicBezTo>
                    <a:cubicBezTo>
                      <a:pt x="1366" y="248"/>
                      <a:pt x="774" y="0"/>
                      <a:pt x="394" y="236"/>
                    </a:cubicBezTo>
                    <a:cubicBezTo>
                      <a:pt x="29" y="472"/>
                      <a:pt x="1" y="1113"/>
                      <a:pt x="356" y="1676"/>
                    </a:cubicBezTo>
                    <a:cubicBezTo>
                      <a:pt x="708" y="2227"/>
                      <a:pt x="1300" y="2488"/>
                      <a:pt x="1680" y="225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p:nvPr/>
            </p:nvSpPr>
            <p:spPr>
              <a:xfrm>
                <a:off x="3912802" y="1778567"/>
                <a:ext cx="133632" cy="174775"/>
              </a:xfrm>
              <a:custGeom>
                <a:rect b="b" l="l" r="r" t="t"/>
                <a:pathLst>
                  <a:path extrusionOk="0" h="2621" w="2004">
                    <a:moveTo>
                      <a:pt x="79" y="1205"/>
                    </a:moveTo>
                    <a:cubicBezTo>
                      <a:pt x="0" y="1900"/>
                      <a:pt x="353" y="2504"/>
                      <a:pt x="853" y="2570"/>
                    </a:cubicBezTo>
                    <a:cubicBezTo>
                      <a:pt x="1362" y="2620"/>
                      <a:pt x="1847" y="2111"/>
                      <a:pt x="1925" y="1428"/>
                    </a:cubicBezTo>
                    <a:cubicBezTo>
                      <a:pt x="2004" y="733"/>
                      <a:pt x="1664" y="117"/>
                      <a:pt x="1151" y="66"/>
                    </a:cubicBezTo>
                    <a:cubicBezTo>
                      <a:pt x="642" y="0"/>
                      <a:pt x="170" y="510"/>
                      <a:pt x="79"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6"/>
              <p:cNvSpPr/>
              <p:nvPr/>
            </p:nvSpPr>
            <p:spPr>
              <a:xfrm>
                <a:off x="3288646" y="1628996"/>
                <a:ext cx="139100" cy="176642"/>
              </a:xfrm>
              <a:custGeom>
                <a:rect b="b" l="l" r="r" t="t"/>
                <a:pathLst>
                  <a:path extrusionOk="0" h="2649" w="2086">
                    <a:moveTo>
                      <a:pt x="1626" y="2438"/>
                    </a:moveTo>
                    <a:cubicBezTo>
                      <a:pt x="2020" y="2231"/>
                      <a:pt x="2086" y="1561"/>
                      <a:pt x="1759" y="944"/>
                    </a:cubicBezTo>
                    <a:cubicBezTo>
                      <a:pt x="1431" y="331"/>
                      <a:pt x="840" y="1"/>
                      <a:pt x="447" y="211"/>
                    </a:cubicBezTo>
                    <a:cubicBezTo>
                      <a:pt x="54" y="422"/>
                      <a:pt x="0" y="1089"/>
                      <a:pt x="331" y="1705"/>
                    </a:cubicBezTo>
                    <a:cubicBezTo>
                      <a:pt x="658" y="2322"/>
                      <a:pt x="1233" y="2649"/>
                      <a:pt x="1626" y="243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6"/>
              <p:cNvSpPr/>
              <p:nvPr/>
            </p:nvSpPr>
            <p:spPr>
              <a:xfrm>
                <a:off x="3111402" y="1595854"/>
                <a:ext cx="141634" cy="107692"/>
              </a:xfrm>
              <a:custGeom>
                <a:rect b="b" l="l" r="r" t="t"/>
                <a:pathLst>
                  <a:path extrusionOk="0" h="1615" w="2124">
                    <a:moveTo>
                      <a:pt x="969" y="1561"/>
                    </a:moveTo>
                    <a:cubicBezTo>
                      <a:pt x="1532" y="1614"/>
                      <a:pt x="2029" y="1337"/>
                      <a:pt x="2070" y="919"/>
                    </a:cubicBezTo>
                    <a:cubicBezTo>
                      <a:pt x="2124" y="513"/>
                      <a:pt x="1702" y="133"/>
                      <a:pt x="1139" y="67"/>
                    </a:cubicBezTo>
                    <a:cubicBezTo>
                      <a:pt x="576" y="1"/>
                      <a:pt x="92" y="290"/>
                      <a:pt x="38" y="696"/>
                    </a:cubicBezTo>
                    <a:cubicBezTo>
                      <a:pt x="1" y="1114"/>
                      <a:pt x="419" y="1495"/>
                      <a:pt x="969" y="15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6"/>
              <p:cNvSpPr/>
              <p:nvPr/>
            </p:nvSpPr>
            <p:spPr>
              <a:xfrm>
                <a:off x="3256372" y="1413208"/>
                <a:ext cx="170574" cy="192379"/>
              </a:xfrm>
              <a:custGeom>
                <a:rect b="b" l="l" r="r" t="t"/>
                <a:pathLst>
                  <a:path extrusionOk="0" h="2885" w="2558">
                    <a:moveTo>
                      <a:pt x="2136" y="327"/>
                    </a:moveTo>
                    <a:cubicBezTo>
                      <a:pt x="1717" y="0"/>
                      <a:pt x="1299" y="434"/>
                      <a:pt x="827" y="1051"/>
                    </a:cubicBezTo>
                    <a:cubicBezTo>
                      <a:pt x="343" y="1664"/>
                      <a:pt x="0" y="2230"/>
                      <a:pt x="421" y="2557"/>
                    </a:cubicBezTo>
                    <a:cubicBezTo>
                      <a:pt x="840" y="2884"/>
                      <a:pt x="1560" y="2648"/>
                      <a:pt x="2032" y="2032"/>
                    </a:cubicBezTo>
                    <a:cubicBezTo>
                      <a:pt x="2516" y="1416"/>
                      <a:pt x="2557" y="642"/>
                      <a:pt x="2136" y="32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6"/>
              <p:cNvSpPr/>
              <p:nvPr/>
            </p:nvSpPr>
            <p:spPr>
              <a:xfrm>
                <a:off x="3635840" y="1588802"/>
                <a:ext cx="140633" cy="143767"/>
              </a:xfrm>
              <a:custGeom>
                <a:rect b="b" l="l" r="r" t="t"/>
                <a:pathLst>
                  <a:path extrusionOk="0" h="2156" w="2109">
                    <a:moveTo>
                      <a:pt x="1337" y="0"/>
                    </a:moveTo>
                    <a:cubicBezTo>
                      <a:pt x="1004" y="0"/>
                      <a:pt x="626" y="223"/>
                      <a:pt x="366" y="604"/>
                    </a:cubicBezTo>
                    <a:cubicBezTo>
                      <a:pt x="1" y="1129"/>
                      <a:pt x="13" y="1783"/>
                      <a:pt x="394" y="2044"/>
                    </a:cubicBezTo>
                    <a:cubicBezTo>
                      <a:pt x="502" y="2120"/>
                      <a:pt x="629" y="2155"/>
                      <a:pt x="764" y="2155"/>
                    </a:cubicBezTo>
                    <a:cubicBezTo>
                      <a:pt x="1102" y="2155"/>
                      <a:pt x="1489" y="1932"/>
                      <a:pt x="1743" y="1547"/>
                    </a:cubicBezTo>
                    <a:cubicBezTo>
                      <a:pt x="2108" y="1022"/>
                      <a:pt x="2096" y="380"/>
                      <a:pt x="1715" y="119"/>
                    </a:cubicBezTo>
                    <a:cubicBezTo>
                      <a:pt x="1604" y="38"/>
                      <a:pt x="1475" y="0"/>
                      <a:pt x="133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6"/>
              <p:cNvSpPr/>
              <p:nvPr/>
            </p:nvSpPr>
            <p:spPr>
              <a:xfrm>
                <a:off x="3503740" y="1449900"/>
                <a:ext cx="115427" cy="155570"/>
              </a:xfrm>
              <a:custGeom>
                <a:rect b="b" l="l" r="r" t="t"/>
                <a:pathLst>
                  <a:path extrusionOk="0" h="2333" w="1731">
                    <a:moveTo>
                      <a:pt x="845" y="1"/>
                    </a:moveTo>
                    <a:cubicBezTo>
                      <a:pt x="839" y="1"/>
                      <a:pt x="833" y="1"/>
                      <a:pt x="827" y="1"/>
                    </a:cubicBezTo>
                    <a:cubicBezTo>
                      <a:pt x="368" y="13"/>
                      <a:pt x="0" y="551"/>
                      <a:pt x="29" y="1193"/>
                    </a:cubicBezTo>
                    <a:cubicBezTo>
                      <a:pt x="53" y="1830"/>
                      <a:pt x="426" y="2333"/>
                      <a:pt x="870" y="2333"/>
                    </a:cubicBezTo>
                    <a:cubicBezTo>
                      <a:pt x="882" y="2333"/>
                      <a:pt x="894" y="2332"/>
                      <a:pt x="906" y="2331"/>
                    </a:cubicBezTo>
                    <a:cubicBezTo>
                      <a:pt x="1378" y="2319"/>
                      <a:pt x="1730" y="1781"/>
                      <a:pt x="1705" y="1139"/>
                    </a:cubicBezTo>
                    <a:cubicBezTo>
                      <a:pt x="1680" y="493"/>
                      <a:pt x="1296" y="1"/>
                      <a:pt x="84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6"/>
              <p:cNvSpPr/>
              <p:nvPr/>
            </p:nvSpPr>
            <p:spPr>
              <a:xfrm>
                <a:off x="3451260" y="1664087"/>
                <a:ext cx="135566" cy="151303"/>
              </a:xfrm>
              <a:custGeom>
                <a:rect b="b" l="l" r="r" t="t"/>
                <a:pathLst>
                  <a:path extrusionOk="0" h="2269" w="2033">
                    <a:moveTo>
                      <a:pt x="819" y="1"/>
                    </a:moveTo>
                    <a:cubicBezTo>
                      <a:pt x="746" y="1"/>
                      <a:pt x="674" y="13"/>
                      <a:pt x="605" y="38"/>
                    </a:cubicBezTo>
                    <a:cubicBezTo>
                      <a:pt x="174" y="208"/>
                      <a:pt x="1" y="824"/>
                      <a:pt x="237" y="1428"/>
                    </a:cubicBezTo>
                    <a:cubicBezTo>
                      <a:pt x="423" y="1929"/>
                      <a:pt x="828" y="2268"/>
                      <a:pt x="1210" y="2268"/>
                    </a:cubicBezTo>
                    <a:cubicBezTo>
                      <a:pt x="1285" y="2268"/>
                      <a:pt x="1360" y="2255"/>
                      <a:pt x="1432" y="2227"/>
                    </a:cubicBezTo>
                    <a:cubicBezTo>
                      <a:pt x="1863" y="2057"/>
                      <a:pt x="2033" y="1441"/>
                      <a:pt x="1797" y="837"/>
                    </a:cubicBezTo>
                    <a:cubicBezTo>
                      <a:pt x="1609" y="332"/>
                      <a:pt x="1202" y="1"/>
                      <a:pt x="81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6"/>
              <p:cNvSpPr/>
              <p:nvPr/>
            </p:nvSpPr>
            <p:spPr>
              <a:xfrm>
                <a:off x="3851695" y="1522251"/>
                <a:ext cx="135566" cy="151303"/>
              </a:xfrm>
              <a:custGeom>
                <a:rect b="b" l="l" r="r" t="t"/>
                <a:pathLst>
                  <a:path extrusionOk="0" h="2269" w="2033">
                    <a:moveTo>
                      <a:pt x="823" y="0"/>
                    </a:moveTo>
                    <a:cubicBezTo>
                      <a:pt x="748" y="0"/>
                      <a:pt x="673" y="14"/>
                      <a:pt x="601" y="42"/>
                    </a:cubicBezTo>
                    <a:cubicBezTo>
                      <a:pt x="157" y="199"/>
                      <a:pt x="0" y="828"/>
                      <a:pt x="224" y="1432"/>
                    </a:cubicBezTo>
                    <a:cubicBezTo>
                      <a:pt x="422" y="1937"/>
                      <a:pt x="831" y="2268"/>
                      <a:pt x="1214" y="2268"/>
                    </a:cubicBezTo>
                    <a:cubicBezTo>
                      <a:pt x="1287" y="2268"/>
                      <a:pt x="1359" y="2256"/>
                      <a:pt x="1428" y="2231"/>
                    </a:cubicBezTo>
                    <a:cubicBezTo>
                      <a:pt x="1859" y="2061"/>
                      <a:pt x="2032" y="1445"/>
                      <a:pt x="1796" y="841"/>
                    </a:cubicBezTo>
                    <a:cubicBezTo>
                      <a:pt x="1610" y="339"/>
                      <a:pt x="1205" y="0"/>
                      <a:pt x="82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6"/>
              <p:cNvSpPr/>
              <p:nvPr/>
            </p:nvSpPr>
            <p:spPr>
              <a:xfrm>
                <a:off x="3715327" y="1439164"/>
                <a:ext cx="134499" cy="151303"/>
              </a:xfrm>
              <a:custGeom>
                <a:rect b="b" l="l" r="r" t="t"/>
                <a:pathLst>
                  <a:path extrusionOk="0" h="2269" w="2017">
                    <a:moveTo>
                      <a:pt x="811" y="1"/>
                    </a:moveTo>
                    <a:cubicBezTo>
                      <a:pt x="736" y="1"/>
                      <a:pt x="661" y="14"/>
                      <a:pt x="589" y="42"/>
                    </a:cubicBezTo>
                    <a:cubicBezTo>
                      <a:pt x="158" y="212"/>
                      <a:pt x="1" y="829"/>
                      <a:pt x="224" y="1432"/>
                    </a:cubicBezTo>
                    <a:cubicBezTo>
                      <a:pt x="422" y="1939"/>
                      <a:pt x="830" y="2269"/>
                      <a:pt x="1213" y="2269"/>
                    </a:cubicBezTo>
                    <a:cubicBezTo>
                      <a:pt x="1287" y="2269"/>
                      <a:pt x="1359" y="2257"/>
                      <a:pt x="1429" y="2231"/>
                    </a:cubicBezTo>
                    <a:cubicBezTo>
                      <a:pt x="1860" y="2061"/>
                      <a:pt x="2017" y="1445"/>
                      <a:pt x="1797" y="841"/>
                    </a:cubicBezTo>
                    <a:cubicBezTo>
                      <a:pt x="1600" y="340"/>
                      <a:pt x="1193" y="1"/>
                      <a:pt x="81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6"/>
              <p:cNvSpPr/>
              <p:nvPr/>
            </p:nvSpPr>
            <p:spPr>
              <a:xfrm>
                <a:off x="3757271" y="1827128"/>
                <a:ext cx="135566" cy="151369"/>
              </a:xfrm>
              <a:custGeom>
                <a:rect b="b" l="l" r="r" t="t"/>
                <a:pathLst>
                  <a:path extrusionOk="0" h="2270" w="2033">
                    <a:moveTo>
                      <a:pt x="828" y="1"/>
                    </a:moveTo>
                    <a:cubicBezTo>
                      <a:pt x="751" y="1"/>
                      <a:pt x="675" y="14"/>
                      <a:pt x="602" y="43"/>
                    </a:cubicBezTo>
                    <a:cubicBezTo>
                      <a:pt x="171" y="200"/>
                      <a:pt x="1" y="829"/>
                      <a:pt x="237" y="1433"/>
                    </a:cubicBezTo>
                    <a:cubicBezTo>
                      <a:pt x="424" y="1940"/>
                      <a:pt x="831" y="2269"/>
                      <a:pt x="1213" y="2269"/>
                    </a:cubicBezTo>
                    <a:cubicBezTo>
                      <a:pt x="1287" y="2269"/>
                      <a:pt x="1359" y="2257"/>
                      <a:pt x="1429" y="2232"/>
                    </a:cubicBezTo>
                    <a:cubicBezTo>
                      <a:pt x="1860" y="2062"/>
                      <a:pt x="2033" y="1446"/>
                      <a:pt x="1797" y="842"/>
                    </a:cubicBezTo>
                    <a:cubicBezTo>
                      <a:pt x="1611" y="332"/>
                      <a:pt x="1208" y="1"/>
                      <a:pt x="82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6"/>
              <p:cNvSpPr/>
              <p:nvPr/>
            </p:nvSpPr>
            <p:spPr>
              <a:xfrm>
                <a:off x="3079033" y="1423960"/>
                <a:ext cx="138233" cy="146435"/>
              </a:xfrm>
              <a:custGeom>
                <a:rect b="b" l="l" r="r" t="t"/>
                <a:pathLst>
                  <a:path extrusionOk="0" h="2196" w="2073">
                    <a:moveTo>
                      <a:pt x="712" y="1"/>
                    </a:moveTo>
                    <a:cubicBezTo>
                      <a:pt x="597" y="1"/>
                      <a:pt x="489" y="29"/>
                      <a:pt x="393" y="88"/>
                    </a:cubicBezTo>
                    <a:cubicBezTo>
                      <a:pt x="16" y="336"/>
                      <a:pt x="0" y="978"/>
                      <a:pt x="356" y="1528"/>
                    </a:cubicBezTo>
                    <a:cubicBezTo>
                      <a:pt x="619" y="1949"/>
                      <a:pt x="1015" y="2195"/>
                      <a:pt x="1357" y="2195"/>
                    </a:cubicBezTo>
                    <a:cubicBezTo>
                      <a:pt x="1473" y="2195"/>
                      <a:pt x="1583" y="2167"/>
                      <a:pt x="1680" y="2107"/>
                    </a:cubicBezTo>
                    <a:cubicBezTo>
                      <a:pt x="2045" y="1871"/>
                      <a:pt x="2073" y="1226"/>
                      <a:pt x="1718" y="663"/>
                    </a:cubicBezTo>
                    <a:cubicBezTo>
                      <a:pt x="1453" y="251"/>
                      <a:pt x="1055" y="1"/>
                      <a:pt x="71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6"/>
              <p:cNvSpPr/>
              <p:nvPr/>
            </p:nvSpPr>
            <p:spPr>
              <a:xfrm>
                <a:off x="3109641" y="1441098"/>
                <a:ext cx="73484" cy="108492"/>
              </a:xfrm>
              <a:custGeom>
                <a:rect b="b" l="l" r="r" t="t"/>
                <a:pathLst>
                  <a:path extrusionOk="0" h="1627" w="1102">
                    <a:moveTo>
                      <a:pt x="41" y="1"/>
                    </a:moveTo>
                    <a:cubicBezTo>
                      <a:pt x="54" y="1"/>
                      <a:pt x="54" y="54"/>
                      <a:pt x="66" y="120"/>
                    </a:cubicBezTo>
                    <a:cubicBezTo>
                      <a:pt x="79" y="199"/>
                      <a:pt x="107" y="303"/>
                      <a:pt x="158" y="406"/>
                    </a:cubicBezTo>
                    <a:cubicBezTo>
                      <a:pt x="211" y="513"/>
                      <a:pt x="290" y="605"/>
                      <a:pt x="394" y="683"/>
                    </a:cubicBezTo>
                    <a:cubicBezTo>
                      <a:pt x="485" y="762"/>
                      <a:pt x="604" y="800"/>
                      <a:pt x="708" y="866"/>
                    </a:cubicBezTo>
                    <a:cubicBezTo>
                      <a:pt x="815" y="919"/>
                      <a:pt x="919" y="998"/>
                      <a:pt x="997" y="1102"/>
                    </a:cubicBezTo>
                    <a:cubicBezTo>
                      <a:pt x="1035" y="1155"/>
                      <a:pt x="1064" y="1205"/>
                      <a:pt x="1076" y="1259"/>
                    </a:cubicBezTo>
                    <a:cubicBezTo>
                      <a:pt x="1089" y="1325"/>
                      <a:pt x="1101" y="1378"/>
                      <a:pt x="1089" y="1416"/>
                    </a:cubicBezTo>
                    <a:cubicBezTo>
                      <a:pt x="1076" y="1507"/>
                      <a:pt x="1023" y="1573"/>
                      <a:pt x="985" y="1598"/>
                    </a:cubicBezTo>
                    <a:cubicBezTo>
                      <a:pt x="944" y="1627"/>
                      <a:pt x="919" y="1614"/>
                      <a:pt x="906" y="1598"/>
                    </a:cubicBezTo>
                    <a:cubicBezTo>
                      <a:pt x="894" y="1573"/>
                      <a:pt x="957" y="1520"/>
                      <a:pt x="944" y="1403"/>
                    </a:cubicBezTo>
                    <a:cubicBezTo>
                      <a:pt x="944" y="1337"/>
                      <a:pt x="919" y="1284"/>
                      <a:pt x="865" y="1221"/>
                    </a:cubicBezTo>
                    <a:cubicBezTo>
                      <a:pt x="815" y="1155"/>
                      <a:pt x="736" y="1089"/>
                      <a:pt x="629" y="1035"/>
                    </a:cubicBezTo>
                    <a:cubicBezTo>
                      <a:pt x="538" y="985"/>
                      <a:pt x="406" y="919"/>
                      <a:pt x="290" y="812"/>
                    </a:cubicBezTo>
                    <a:cubicBezTo>
                      <a:pt x="170" y="708"/>
                      <a:pt x="92" y="576"/>
                      <a:pt x="54" y="447"/>
                    </a:cubicBezTo>
                    <a:cubicBezTo>
                      <a:pt x="0" y="315"/>
                      <a:pt x="0" y="199"/>
                      <a:pt x="0" y="120"/>
                    </a:cubicBezTo>
                    <a:cubicBezTo>
                      <a:pt x="13" y="42"/>
                      <a:pt x="29" y="1"/>
                      <a:pt x="4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6"/>
              <p:cNvSpPr/>
              <p:nvPr/>
            </p:nvSpPr>
            <p:spPr>
              <a:xfrm>
                <a:off x="3894439" y="1802656"/>
                <a:ext cx="133698" cy="167640"/>
              </a:xfrm>
              <a:custGeom>
                <a:rect b="b" l="l" r="r" t="t"/>
                <a:pathLst>
                  <a:path extrusionOk="0" h="2514" w="2005">
                    <a:moveTo>
                      <a:pt x="1082" y="0"/>
                    </a:moveTo>
                    <a:cubicBezTo>
                      <a:pt x="597" y="0"/>
                      <a:pt x="154" y="496"/>
                      <a:pt x="79" y="1146"/>
                    </a:cubicBezTo>
                    <a:cubicBezTo>
                      <a:pt x="1" y="1838"/>
                      <a:pt x="341" y="2454"/>
                      <a:pt x="853" y="2508"/>
                    </a:cubicBezTo>
                    <a:cubicBezTo>
                      <a:pt x="883" y="2512"/>
                      <a:pt x="912" y="2513"/>
                      <a:pt x="942" y="2513"/>
                    </a:cubicBezTo>
                    <a:cubicBezTo>
                      <a:pt x="1418" y="2513"/>
                      <a:pt x="1852" y="2021"/>
                      <a:pt x="1926" y="1366"/>
                    </a:cubicBezTo>
                    <a:cubicBezTo>
                      <a:pt x="2004" y="674"/>
                      <a:pt x="1665" y="70"/>
                      <a:pt x="1155" y="4"/>
                    </a:cubicBezTo>
                    <a:cubicBezTo>
                      <a:pt x="1131" y="2"/>
                      <a:pt x="1106" y="0"/>
                      <a:pt x="108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6"/>
              <p:cNvSpPr/>
              <p:nvPr/>
            </p:nvSpPr>
            <p:spPr>
              <a:xfrm>
                <a:off x="3943318" y="1816126"/>
                <a:ext cx="31541" cy="130098"/>
              </a:xfrm>
              <a:custGeom>
                <a:rect b="b" l="l" r="r" t="t"/>
                <a:pathLst>
                  <a:path extrusionOk="0" h="1951" w="473">
                    <a:moveTo>
                      <a:pt x="394" y="0"/>
                    </a:moveTo>
                    <a:cubicBezTo>
                      <a:pt x="394" y="13"/>
                      <a:pt x="369" y="51"/>
                      <a:pt x="328" y="129"/>
                    </a:cubicBezTo>
                    <a:cubicBezTo>
                      <a:pt x="290" y="195"/>
                      <a:pt x="237" y="299"/>
                      <a:pt x="211" y="419"/>
                    </a:cubicBezTo>
                    <a:cubicBezTo>
                      <a:pt x="186" y="535"/>
                      <a:pt x="186" y="680"/>
                      <a:pt x="211" y="799"/>
                    </a:cubicBezTo>
                    <a:cubicBezTo>
                      <a:pt x="249" y="916"/>
                      <a:pt x="328" y="1048"/>
                      <a:pt x="381" y="1164"/>
                    </a:cubicBezTo>
                    <a:cubicBezTo>
                      <a:pt x="435" y="1284"/>
                      <a:pt x="472" y="1416"/>
                      <a:pt x="460" y="1545"/>
                    </a:cubicBezTo>
                    <a:cubicBezTo>
                      <a:pt x="460" y="1623"/>
                      <a:pt x="447" y="1677"/>
                      <a:pt x="422" y="1743"/>
                    </a:cubicBezTo>
                    <a:cubicBezTo>
                      <a:pt x="394" y="1793"/>
                      <a:pt x="356" y="1834"/>
                      <a:pt x="315" y="1872"/>
                    </a:cubicBezTo>
                    <a:cubicBezTo>
                      <a:pt x="237" y="1938"/>
                      <a:pt x="158" y="1950"/>
                      <a:pt x="92" y="1950"/>
                    </a:cubicBezTo>
                    <a:cubicBezTo>
                      <a:pt x="42" y="1938"/>
                      <a:pt x="13" y="1913"/>
                      <a:pt x="29" y="1900"/>
                    </a:cubicBezTo>
                    <a:cubicBezTo>
                      <a:pt x="29" y="1872"/>
                      <a:pt x="120" y="1872"/>
                      <a:pt x="199" y="1768"/>
                    </a:cubicBezTo>
                    <a:cubicBezTo>
                      <a:pt x="237" y="1714"/>
                      <a:pt x="265" y="1652"/>
                      <a:pt x="265" y="1557"/>
                    </a:cubicBezTo>
                    <a:cubicBezTo>
                      <a:pt x="265" y="1466"/>
                      <a:pt x="237" y="1362"/>
                      <a:pt x="186" y="1258"/>
                    </a:cubicBezTo>
                    <a:cubicBezTo>
                      <a:pt x="133" y="1139"/>
                      <a:pt x="67" y="1007"/>
                      <a:pt x="29" y="837"/>
                    </a:cubicBezTo>
                    <a:cubicBezTo>
                      <a:pt x="1" y="680"/>
                      <a:pt x="29" y="510"/>
                      <a:pt x="79" y="378"/>
                    </a:cubicBezTo>
                    <a:cubicBezTo>
                      <a:pt x="133" y="249"/>
                      <a:pt x="211" y="142"/>
                      <a:pt x="277" y="79"/>
                    </a:cubicBezTo>
                    <a:cubicBezTo>
                      <a:pt x="344" y="25"/>
                      <a:pt x="381" y="0"/>
                      <a:pt x="394"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6"/>
              <p:cNvSpPr/>
              <p:nvPr/>
            </p:nvSpPr>
            <p:spPr>
              <a:xfrm>
                <a:off x="3246809" y="1658819"/>
                <a:ext cx="139100" cy="157104"/>
              </a:xfrm>
              <a:custGeom>
                <a:rect b="b" l="l" r="r" t="t"/>
                <a:pathLst>
                  <a:path extrusionOk="0" h="2356" w="2086">
                    <a:moveTo>
                      <a:pt x="721" y="1"/>
                    </a:moveTo>
                    <a:cubicBezTo>
                      <a:pt x="628" y="1"/>
                      <a:pt x="540" y="21"/>
                      <a:pt x="460" y="63"/>
                    </a:cubicBezTo>
                    <a:cubicBezTo>
                      <a:pt x="66" y="274"/>
                      <a:pt x="0" y="944"/>
                      <a:pt x="331" y="1557"/>
                    </a:cubicBezTo>
                    <a:cubicBezTo>
                      <a:pt x="591" y="2048"/>
                      <a:pt x="1017" y="2356"/>
                      <a:pt x="1378" y="2356"/>
                    </a:cubicBezTo>
                    <a:cubicBezTo>
                      <a:pt x="1471" y="2356"/>
                      <a:pt x="1559" y="2336"/>
                      <a:pt x="1639" y="2293"/>
                    </a:cubicBezTo>
                    <a:cubicBezTo>
                      <a:pt x="2032" y="2083"/>
                      <a:pt x="2086" y="1416"/>
                      <a:pt x="1771" y="799"/>
                    </a:cubicBezTo>
                    <a:cubicBezTo>
                      <a:pt x="1511" y="308"/>
                      <a:pt x="1083" y="1"/>
                      <a:pt x="72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6"/>
              <p:cNvSpPr/>
              <p:nvPr/>
            </p:nvSpPr>
            <p:spPr>
              <a:xfrm>
                <a:off x="3268814" y="1674557"/>
                <a:ext cx="82086" cy="125897"/>
              </a:xfrm>
              <a:custGeom>
                <a:rect b="b" l="l" r="r" t="t"/>
                <a:pathLst>
                  <a:path extrusionOk="0" h="1888" w="1231">
                    <a:moveTo>
                      <a:pt x="1230" y="1872"/>
                    </a:moveTo>
                    <a:cubicBezTo>
                      <a:pt x="1230" y="1887"/>
                      <a:pt x="1164" y="1887"/>
                      <a:pt x="1073" y="1859"/>
                    </a:cubicBezTo>
                    <a:cubicBezTo>
                      <a:pt x="982" y="1834"/>
                      <a:pt x="850" y="1780"/>
                      <a:pt x="733" y="1664"/>
                    </a:cubicBezTo>
                    <a:cubicBezTo>
                      <a:pt x="680" y="1598"/>
                      <a:pt x="630" y="1532"/>
                      <a:pt x="589" y="1453"/>
                    </a:cubicBezTo>
                    <a:cubicBezTo>
                      <a:pt x="564" y="1416"/>
                      <a:pt x="551" y="1362"/>
                      <a:pt x="535" y="1309"/>
                    </a:cubicBezTo>
                    <a:cubicBezTo>
                      <a:pt x="535" y="1243"/>
                      <a:pt x="551" y="1192"/>
                      <a:pt x="564" y="1151"/>
                    </a:cubicBezTo>
                    <a:cubicBezTo>
                      <a:pt x="576" y="1114"/>
                      <a:pt x="589" y="1073"/>
                      <a:pt x="589" y="1035"/>
                    </a:cubicBezTo>
                    <a:cubicBezTo>
                      <a:pt x="601" y="1007"/>
                      <a:pt x="601" y="969"/>
                      <a:pt x="601" y="928"/>
                    </a:cubicBezTo>
                    <a:cubicBezTo>
                      <a:pt x="601" y="865"/>
                      <a:pt x="601" y="799"/>
                      <a:pt x="589" y="733"/>
                    </a:cubicBezTo>
                    <a:cubicBezTo>
                      <a:pt x="551" y="485"/>
                      <a:pt x="394" y="299"/>
                      <a:pt x="249" y="195"/>
                    </a:cubicBezTo>
                    <a:cubicBezTo>
                      <a:pt x="117" y="92"/>
                      <a:pt x="1" y="51"/>
                      <a:pt x="13" y="25"/>
                    </a:cubicBezTo>
                    <a:cubicBezTo>
                      <a:pt x="13" y="0"/>
                      <a:pt x="38" y="0"/>
                      <a:pt x="104" y="0"/>
                    </a:cubicBezTo>
                    <a:cubicBezTo>
                      <a:pt x="158" y="0"/>
                      <a:pt x="237" y="13"/>
                      <a:pt x="328" y="63"/>
                    </a:cubicBezTo>
                    <a:cubicBezTo>
                      <a:pt x="419" y="104"/>
                      <a:pt x="523" y="170"/>
                      <a:pt x="614" y="287"/>
                    </a:cubicBezTo>
                    <a:cubicBezTo>
                      <a:pt x="693" y="393"/>
                      <a:pt x="771" y="535"/>
                      <a:pt x="800" y="692"/>
                    </a:cubicBezTo>
                    <a:cubicBezTo>
                      <a:pt x="812" y="771"/>
                      <a:pt x="825" y="865"/>
                      <a:pt x="812" y="944"/>
                    </a:cubicBezTo>
                    <a:cubicBezTo>
                      <a:pt x="812" y="994"/>
                      <a:pt x="800" y="1035"/>
                      <a:pt x="787" y="1085"/>
                    </a:cubicBezTo>
                    <a:cubicBezTo>
                      <a:pt x="771" y="1126"/>
                      <a:pt x="759" y="1180"/>
                      <a:pt x="746" y="1205"/>
                    </a:cubicBezTo>
                    <a:cubicBezTo>
                      <a:pt x="733" y="1243"/>
                      <a:pt x="721" y="1271"/>
                      <a:pt x="721" y="1296"/>
                    </a:cubicBezTo>
                    <a:cubicBezTo>
                      <a:pt x="721" y="1321"/>
                      <a:pt x="721" y="1350"/>
                      <a:pt x="733" y="1387"/>
                    </a:cubicBezTo>
                    <a:cubicBezTo>
                      <a:pt x="759" y="1453"/>
                      <a:pt x="800" y="1519"/>
                      <a:pt x="837" y="1573"/>
                    </a:cubicBezTo>
                    <a:cubicBezTo>
                      <a:pt x="916" y="1677"/>
                      <a:pt x="1023" y="1755"/>
                      <a:pt x="1101" y="1793"/>
                    </a:cubicBezTo>
                    <a:cubicBezTo>
                      <a:pt x="1180" y="1847"/>
                      <a:pt x="1230" y="1859"/>
                      <a:pt x="1230" y="1872"/>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6"/>
              <p:cNvSpPr/>
              <p:nvPr/>
            </p:nvSpPr>
            <p:spPr>
              <a:xfrm>
                <a:off x="3070431" y="1619809"/>
                <a:ext cx="140767" cy="100757"/>
              </a:xfrm>
              <a:custGeom>
                <a:rect b="b" l="l" r="r" t="t"/>
                <a:pathLst>
                  <a:path extrusionOk="0" h="1511" w="2111">
                    <a:moveTo>
                      <a:pt x="1006" y="1"/>
                    </a:moveTo>
                    <a:cubicBezTo>
                      <a:pt x="502" y="1"/>
                      <a:pt x="87" y="263"/>
                      <a:pt x="38" y="648"/>
                    </a:cubicBezTo>
                    <a:cubicBezTo>
                      <a:pt x="0" y="1057"/>
                      <a:pt x="419" y="1435"/>
                      <a:pt x="969" y="1501"/>
                    </a:cubicBezTo>
                    <a:cubicBezTo>
                      <a:pt x="1023" y="1507"/>
                      <a:pt x="1076" y="1510"/>
                      <a:pt x="1129" y="1510"/>
                    </a:cubicBezTo>
                    <a:cubicBezTo>
                      <a:pt x="1621" y="1510"/>
                      <a:pt x="2021" y="1238"/>
                      <a:pt x="2070" y="872"/>
                    </a:cubicBezTo>
                    <a:cubicBezTo>
                      <a:pt x="2111" y="453"/>
                      <a:pt x="1702" y="73"/>
                      <a:pt x="1139" y="7"/>
                    </a:cubicBezTo>
                    <a:cubicBezTo>
                      <a:pt x="1094" y="3"/>
                      <a:pt x="1050" y="1"/>
                      <a:pt x="100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6"/>
              <p:cNvSpPr/>
              <p:nvPr/>
            </p:nvSpPr>
            <p:spPr>
              <a:xfrm>
                <a:off x="3083434" y="1650817"/>
                <a:ext cx="113694" cy="39543"/>
              </a:xfrm>
              <a:custGeom>
                <a:rect b="b" l="l" r="r" t="t"/>
                <a:pathLst>
                  <a:path extrusionOk="0" h="593" w="1705">
                    <a:moveTo>
                      <a:pt x="0" y="133"/>
                    </a:moveTo>
                    <a:cubicBezTo>
                      <a:pt x="13" y="133"/>
                      <a:pt x="54" y="158"/>
                      <a:pt x="107" y="212"/>
                    </a:cubicBezTo>
                    <a:cubicBezTo>
                      <a:pt x="158" y="249"/>
                      <a:pt x="236" y="315"/>
                      <a:pt x="343" y="356"/>
                    </a:cubicBezTo>
                    <a:cubicBezTo>
                      <a:pt x="434" y="394"/>
                      <a:pt x="551" y="407"/>
                      <a:pt x="642" y="369"/>
                    </a:cubicBezTo>
                    <a:cubicBezTo>
                      <a:pt x="695" y="341"/>
                      <a:pt x="721" y="315"/>
                      <a:pt x="761" y="278"/>
                    </a:cubicBezTo>
                    <a:cubicBezTo>
                      <a:pt x="799" y="224"/>
                      <a:pt x="853" y="171"/>
                      <a:pt x="906" y="146"/>
                    </a:cubicBezTo>
                    <a:cubicBezTo>
                      <a:pt x="1022" y="67"/>
                      <a:pt x="1142" y="26"/>
                      <a:pt x="1246" y="13"/>
                    </a:cubicBezTo>
                    <a:cubicBezTo>
                      <a:pt x="1312" y="1"/>
                      <a:pt x="1350" y="1"/>
                      <a:pt x="1403" y="13"/>
                    </a:cubicBezTo>
                    <a:cubicBezTo>
                      <a:pt x="1469" y="13"/>
                      <a:pt x="1507" y="26"/>
                      <a:pt x="1548" y="54"/>
                    </a:cubicBezTo>
                    <a:cubicBezTo>
                      <a:pt x="1626" y="92"/>
                      <a:pt x="1680" y="158"/>
                      <a:pt x="1692" y="212"/>
                    </a:cubicBezTo>
                    <a:cubicBezTo>
                      <a:pt x="1705" y="262"/>
                      <a:pt x="1692" y="290"/>
                      <a:pt x="1680" y="290"/>
                    </a:cubicBezTo>
                    <a:cubicBezTo>
                      <a:pt x="1652" y="290"/>
                      <a:pt x="1639" y="278"/>
                      <a:pt x="1614" y="249"/>
                    </a:cubicBezTo>
                    <a:cubicBezTo>
                      <a:pt x="1585" y="237"/>
                      <a:pt x="1560" y="212"/>
                      <a:pt x="1494" y="199"/>
                    </a:cubicBezTo>
                    <a:cubicBezTo>
                      <a:pt x="1444" y="183"/>
                      <a:pt x="1378" y="183"/>
                      <a:pt x="1287" y="212"/>
                    </a:cubicBezTo>
                    <a:cubicBezTo>
                      <a:pt x="1208" y="224"/>
                      <a:pt x="1114" y="262"/>
                      <a:pt x="1035" y="315"/>
                    </a:cubicBezTo>
                    <a:cubicBezTo>
                      <a:pt x="997" y="341"/>
                      <a:pt x="956" y="369"/>
                      <a:pt x="906" y="419"/>
                    </a:cubicBezTo>
                    <a:cubicBezTo>
                      <a:pt x="878" y="448"/>
                      <a:pt x="853" y="460"/>
                      <a:pt x="827" y="485"/>
                    </a:cubicBezTo>
                    <a:cubicBezTo>
                      <a:pt x="787" y="514"/>
                      <a:pt x="749" y="526"/>
                      <a:pt x="708" y="539"/>
                    </a:cubicBezTo>
                    <a:cubicBezTo>
                      <a:pt x="551" y="592"/>
                      <a:pt x="393" y="551"/>
                      <a:pt x="277" y="473"/>
                    </a:cubicBezTo>
                    <a:cubicBezTo>
                      <a:pt x="158" y="407"/>
                      <a:pt x="91" y="315"/>
                      <a:pt x="54" y="249"/>
                    </a:cubicBezTo>
                    <a:cubicBezTo>
                      <a:pt x="13" y="183"/>
                      <a:pt x="0" y="146"/>
                      <a:pt x="0" y="13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6"/>
              <p:cNvSpPr/>
              <p:nvPr/>
            </p:nvSpPr>
            <p:spPr>
              <a:xfrm>
                <a:off x="3800949" y="1426694"/>
                <a:ext cx="170574" cy="165839"/>
              </a:xfrm>
              <a:custGeom>
                <a:rect b="b" l="l" r="r" t="t"/>
                <a:pathLst>
                  <a:path extrusionOk="0" h="2487" w="2558">
                    <a:moveTo>
                      <a:pt x="1838" y="0"/>
                    </a:moveTo>
                    <a:cubicBezTo>
                      <a:pt x="1516" y="0"/>
                      <a:pt x="1187" y="363"/>
                      <a:pt x="827" y="833"/>
                    </a:cubicBezTo>
                    <a:cubicBezTo>
                      <a:pt x="340" y="1450"/>
                      <a:pt x="0" y="2013"/>
                      <a:pt x="418" y="2340"/>
                    </a:cubicBezTo>
                    <a:cubicBezTo>
                      <a:pt x="547" y="2439"/>
                      <a:pt x="703" y="2487"/>
                      <a:pt x="871" y="2487"/>
                    </a:cubicBezTo>
                    <a:cubicBezTo>
                      <a:pt x="1255" y="2487"/>
                      <a:pt x="1704" y="2239"/>
                      <a:pt x="2032" y="1802"/>
                    </a:cubicBezTo>
                    <a:cubicBezTo>
                      <a:pt x="2516" y="1185"/>
                      <a:pt x="2557" y="427"/>
                      <a:pt x="2136" y="113"/>
                    </a:cubicBezTo>
                    <a:cubicBezTo>
                      <a:pt x="2037" y="35"/>
                      <a:pt x="1937" y="0"/>
                      <a:pt x="18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6"/>
              <p:cNvSpPr/>
              <p:nvPr/>
            </p:nvSpPr>
            <p:spPr>
              <a:xfrm>
                <a:off x="3825488" y="1441098"/>
                <a:ext cx="99690" cy="120695"/>
              </a:xfrm>
              <a:custGeom>
                <a:rect b="b" l="l" r="r" t="t"/>
                <a:pathLst>
                  <a:path extrusionOk="0" h="1810" w="1495">
                    <a:moveTo>
                      <a:pt x="0" y="1797"/>
                    </a:moveTo>
                    <a:cubicBezTo>
                      <a:pt x="0" y="1784"/>
                      <a:pt x="50" y="1771"/>
                      <a:pt x="116" y="1718"/>
                    </a:cubicBezTo>
                    <a:cubicBezTo>
                      <a:pt x="195" y="1665"/>
                      <a:pt x="274" y="1586"/>
                      <a:pt x="365" y="1482"/>
                    </a:cubicBezTo>
                    <a:cubicBezTo>
                      <a:pt x="550" y="1271"/>
                      <a:pt x="745" y="1010"/>
                      <a:pt x="890" y="800"/>
                    </a:cubicBezTo>
                    <a:cubicBezTo>
                      <a:pt x="1192" y="369"/>
                      <a:pt x="1403" y="1"/>
                      <a:pt x="1466" y="26"/>
                    </a:cubicBezTo>
                    <a:cubicBezTo>
                      <a:pt x="1494" y="42"/>
                      <a:pt x="1466" y="145"/>
                      <a:pt x="1403" y="303"/>
                    </a:cubicBezTo>
                    <a:cubicBezTo>
                      <a:pt x="1337" y="472"/>
                      <a:pt x="1230" y="683"/>
                      <a:pt x="1073" y="919"/>
                    </a:cubicBezTo>
                    <a:cubicBezTo>
                      <a:pt x="915" y="1142"/>
                      <a:pt x="679" y="1403"/>
                      <a:pt x="459" y="1573"/>
                    </a:cubicBezTo>
                    <a:cubicBezTo>
                      <a:pt x="352" y="1677"/>
                      <a:pt x="236" y="1743"/>
                      <a:pt x="157" y="1784"/>
                    </a:cubicBezTo>
                    <a:cubicBezTo>
                      <a:pt x="66" y="1809"/>
                      <a:pt x="0" y="1809"/>
                      <a:pt x="0" y="1797"/>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6"/>
              <p:cNvSpPr/>
              <p:nvPr/>
            </p:nvSpPr>
            <p:spPr>
              <a:xfrm>
                <a:off x="3835958" y="1666288"/>
                <a:ext cx="167840" cy="120095"/>
              </a:xfrm>
              <a:custGeom>
                <a:rect b="b" l="l" r="r" t="t"/>
                <a:pathLst>
                  <a:path extrusionOk="0" h="1801" w="2517">
                    <a:moveTo>
                      <a:pt x="1001" y="1"/>
                    </a:moveTo>
                    <a:cubicBezTo>
                      <a:pt x="625" y="1"/>
                      <a:pt x="305" y="162"/>
                      <a:pt x="183" y="451"/>
                    </a:cubicBezTo>
                    <a:cubicBezTo>
                      <a:pt x="0" y="870"/>
                      <a:pt x="340" y="1420"/>
                      <a:pt x="931" y="1669"/>
                    </a:cubicBezTo>
                    <a:cubicBezTo>
                      <a:pt x="1136" y="1758"/>
                      <a:pt x="1343" y="1801"/>
                      <a:pt x="1535" y="1801"/>
                    </a:cubicBezTo>
                    <a:cubicBezTo>
                      <a:pt x="1907" y="1801"/>
                      <a:pt x="2219" y="1641"/>
                      <a:pt x="2331" y="1354"/>
                    </a:cubicBezTo>
                    <a:cubicBezTo>
                      <a:pt x="2517" y="923"/>
                      <a:pt x="2174" y="373"/>
                      <a:pt x="1586" y="124"/>
                    </a:cubicBezTo>
                    <a:cubicBezTo>
                      <a:pt x="1389" y="41"/>
                      <a:pt x="1188" y="1"/>
                      <a:pt x="1001"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6"/>
              <p:cNvSpPr/>
              <p:nvPr/>
            </p:nvSpPr>
            <p:spPr>
              <a:xfrm>
                <a:off x="3214534" y="1447633"/>
                <a:ext cx="171374" cy="165906"/>
              </a:xfrm>
              <a:custGeom>
                <a:rect b="b" l="l" r="r" t="t"/>
                <a:pathLst>
                  <a:path extrusionOk="0" h="2488" w="2570">
                    <a:moveTo>
                      <a:pt x="1851" y="1"/>
                    </a:moveTo>
                    <a:cubicBezTo>
                      <a:pt x="1528" y="1"/>
                      <a:pt x="1197" y="363"/>
                      <a:pt x="827" y="834"/>
                    </a:cubicBezTo>
                    <a:cubicBezTo>
                      <a:pt x="355" y="1463"/>
                      <a:pt x="0" y="2026"/>
                      <a:pt x="421" y="2340"/>
                    </a:cubicBezTo>
                    <a:cubicBezTo>
                      <a:pt x="553" y="2440"/>
                      <a:pt x="712" y="2488"/>
                      <a:pt x="882" y="2488"/>
                    </a:cubicBezTo>
                    <a:cubicBezTo>
                      <a:pt x="1269" y="2488"/>
                      <a:pt x="1717" y="2243"/>
                      <a:pt x="2044" y="1815"/>
                    </a:cubicBezTo>
                    <a:cubicBezTo>
                      <a:pt x="2529" y="1202"/>
                      <a:pt x="2570" y="441"/>
                      <a:pt x="2151" y="113"/>
                    </a:cubicBezTo>
                    <a:cubicBezTo>
                      <a:pt x="2051" y="36"/>
                      <a:pt x="1952" y="1"/>
                      <a:pt x="185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6"/>
              <p:cNvSpPr/>
              <p:nvPr/>
            </p:nvSpPr>
            <p:spPr>
              <a:xfrm>
                <a:off x="3239874" y="1462103"/>
                <a:ext cx="99690" cy="121496"/>
              </a:xfrm>
              <a:custGeom>
                <a:rect b="b" l="l" r="r" t="t"/>
                <a:pathLst>
                  <a:path extrusionOk="0" h="1822" w="1495">
                    <a:moveTo>
                      <a:pt x="1" y="1809"/>
                    </a:moveTo>
                    <a:cubicBezTo>
                      <a:pt x="1" y="1796"/>
                      <a:pt x="54" y="1771"/>
                      <a:pt x="120" y="1730"/>
                    </a:cubicBezTo>
                    <a:cubicBezTo>
                      <a:pt x="183" y="1677"/>
                      <a:pt x="277" y="1598"/>
                      <a:pt x="369" y="1494"/>
                    </a:cubicBezTo>
                    <a:cubicBezTo>
                      <a:pt x="538" y="1283"/>
                      <a:pt x="749" y="1022"/>
                      <a:pt x="891" y="799"/>
                    </a:cubicBezTo>
                    <a:cubicBezTo>
                      <a:pt x="1193" y="368"/>
                      <a:pt x="1403" y="0"/>
                      <a:pt x="1457" y="25"/>
                    </a:cubicBezTo>
                    <a:cubicBezTo>
                      <a:pt x="1495" y="41"/>
                      <a:pt x="1469" y="157"/>
                      <a:pt x="1403" y="315"/>
                    </a:cubicBezTo>
                    <a:cubicBezTo>
                      <a:pt x="1337" y="472"/>
                      <a:pt x="1221" y="695"/>
                      <a:pt x="1064" y="919"/>
                    </a:cubicBezTo>
                    <a:cubicBezTo>
                      <a:pt x="919" y="1142"/>
                      <a:pt x="683" y="1403"/>
                      <a:pt x="460" y="1585"/>
                    </a:cubicBezTo>
                    <a:cubicBezTo>
                      <a:pt x="356" y="1677"/>
                      <a:pt x="236" y="1755"/>
                      <a:pt x="145" y="1784"/>
                    </a:cubicBezTo>
                    <a:cubicBezTo>
                      <a:pt x="67" y="1821"/>
                      <a:pt x="1" y="1809"/>
                      <a:pt x="1" y="180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6"/>
              <p:cNvSpPr/>
              <p:nvPr/>
            </p:nvSpPr>
            <p:spPr>
              <a:xfrm>
                <a:off x="3552819" y="1668355"/>
                <a:ext cx="147702" cy="163439"/>
              </a:xfrm>
              <a:custGeom>
                <a:rect b="b" l="l" r="r" t="t"/>
                <a:pathLst>
                  <a:path extrusionOk="0" h="2451" w="2215">
                    <a:moveTo>
                      <a:pt x="929" y="0"/>
                    </a:moveTo>
                    <a:cubicBezTo>
                      <a:pt x="850" y="0"/>
                      <a:pt x="772" y="13"/>
                      <a:pt x="695" y="40"/>
                    </a:cubicBezTo>
                    <a:cubicBezTo>
                      <a:pt x="208" y="210"/>
                      <a:pt x="0" y="880"/>
                      <a:pt x="236" y="1534"/>
                    </a:cubicBezTo>
                    <a:cubicBezTo>
                      <a:pt x="424" y="2085"/>
                      <a:pt x="863" y="2451"/>
                      <a:pt x="1286" y="2451"/>
                    </a:cubicBezTo>
                    <a:cubicBezTo>
                      <a:pt x="1365" y="2451"/>
                      <a:pt x="1443" y="2438"/>
                      <a:pt x="1519" y="2411"/>
                    </a:cubicBezTo>
                    <a:cubicBezTo>
                      <a:pt x="2004" y="2254"/>
                      <a:pt x="2215" y="1572"/>
                      <a:pt x="1991" y="917"/>
                    </a:cubicBezTo>
                    <a:cubicBezTo>
                      <a:pt x="1792" y="366"/>
                      <a:pt x="1353" y="0"/>
                      <a:pt x="92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6"/>
              <p:cNvSpPr/>
              <p:nvPr/>
            </p:nvSpPr>
            <p:spPr>
              <a:xfrm>
                <a:off x="3598097" y="1690294"/>
                <a:ext cx="61348" cy="126697"/>
              </a:xfrm>
              <a:custGeom>
                <a:rect b="b" l="l" r="r" t="t"/>
                <a:pathLst>
                  <a:path extrusionOk="0" h="1900" w="920">
                    <a:moveTo>
                      <a:pt x="787" y="1900"/>
                    </a:moveTo>
                    <a:cubicBezTo>
                      <a:pt x="774" y="1887"/>
                      <a:pt x="787" y="1846"/>
                      <a:pt x="787" y="1755"/>
                    </a:cubicBezTo>
                    <a:cubicBezTo>
                      <a:pt x="803" y="1677"/>
                      <a:pt x="803" y="1573"/>
                      <a:pt x="762" y="1441"/>
                    </a:cubicBezTo>
                    <a:cubicBezTo>
                      <a:pt x="737" y="1321"/>
                      <a:pt x="683" y="1205"/>
                      <a:pt x="592" y="1114"/>
                    </a:cubicBezTo>
                    <a:cubicBezTo>
                      <a:pt x="513" y="1007"/>
                      <a:pt x="394" y="928"/>
                      <a:pt x="290" y="849"/>
                    </a:cubicBezTo>
                    <a:cubicBezTo>
                      <a:pt x="186" y="758"/>
                      <a:pt x="95" y="654"/>
                      <a:pt x="42" y="535"/>
                    </a:cubicBezTo>
                    <a:cubicBezTo>
                      <a:pt x="16" y="472"/>
                      <a:pt x="1" y="419"/>
                      <a:pt x="1" y="352"/>
                    </a:cubicBezTo>
                    <a:cubicBezTo>
                      <a:pt x="1" y="286"/>
                      <a:pt x="16" y="236"/>
                      <a:pt x="29" y="183"/>
                    </a:cubicBezTo>
                    <a:cubicBezTo>
                      <a:pt x="67" y="91"/>
                      <a:pt x="145" y="38"/>
                      <a:pt x="199" y="25"/>
                    </a:cubicBezTo>
                    <a:cubicBezTo>
                      <a:pt x="252" y="0"/>
                      <a:pt x="277" y="13"/>
                      <a:pt x="290" y="25"/>
                    </a:cubicBezTo>
                    <a:cubicBezTo>
                      <a:pt x="290" y="63"/>
                      <a:pt x="211" y="104"/>
                      <a:pt x="186" y="236"/>
                    </a:cubicBezTo>
                    <a:cubicBezTo>
                      <a:pt x="174" y="299"/>
                      <a:pt x="174" y="365"/>
                      <a:pt x="224" y="444"/>
                    </a:cubicBezTo>
                    <a:cubicBezTo>
                      <a:pt x="265" y="522"/>
                      <a:pt x="331" y="601"/>
                      <a:pt x="422" y="680"/>
                    </a:cubicBezTo>
                    <a:cubicBezTo>
                      <a:pt x="513" y="758"/>
                      <a:pt x="645" y="849"/>
                      <a:pt x="737" y="982"/>
                    </a:cubicBezTo>
                    <a:cubicBezTo>
                      <a:pt x="840" y="1114"/>
                      <a:pt x="894" y="1283"/>
                      <a:pt x="906" y="1428"/>
                    </a:cubicBezTo>
                    <a:cubicBezTo>
                      <a:pt x="919" y="1573"/>
                      <a:pt x="894" y="1689"/>
                      <a:pt x="853" y="1780"/>
                    </a:cubicBezTo>
                    <a:cubicBezTo>
                      <a:pt x="828" y="1859"/>
                      <a:pt x="787" y="1900"/>
                      <a:pt x="787" y="190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6"/>
              <p:cNvSpPr/>
              <p:nvPr/>
            </p:nvSpPr>
            <p:spPr>
              <a:xfrm>
                <a:off x="3488003" y="1378015"/>
                <a:ext cx="171441" cy="123763"/>
              </a:xfrm>
              <a:custGeom>
                <a:rect b="b" l="l" r="r" t="t"/>
                <a:pathLst>
                  <a:path extrusionOk="0" h="1856" w="2571">
                    <a:moveTo>
                      <a:pt x="1242" y="1"/>
                    </a:moveTo>
                    <a:cubicBezTo>
                      <a:pt x="592" y="1"/>
                      <a:pt x="53" y="366"/>
                      <a:pt x="29" y="855"/>
                    </a:cubicBezTo>
                    <a:cubicBezTo>
                      <a:pt x="0" y="1365"/>
                      <a:pt x="538" y="1812"/>
                      <a:pt x="1233" y="1853"/>
                    </a:cubicBezTo>
                    <a:cubicBezTo>
                      <a:pt x="1265" y="1854"/>
                      <a:pt x="1297" y="1855"/>
                      <a:pt x="1328" y="1855"/>
                    </a:cubicBezTo>
                    <a:cubicBezTo>
                      <a:pt x="1980" y="1855"/>
                      <a:pt x="2506" y="1486"/>
                      <a:pt x="2545" y="1000"/>
                    </a:cubicBezTo>
                    <a:cubicBezTo>
                      <a:pt x="2570" y="487"/>
                      <a:pt x="2032" y="44"/>
                      <a:pt x="1337" y="3"/>
                    </a:cubicBezTo>
                    <a:cubicBezTo>
                      <a:pt x="1305" y="1"/>
                      <a:pt x="1273" y="1"/>
                      <a:pt x="124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6"/>
              <p:cNvSpPr/>
              <p:nvPr/>
            </p:nvSpPr>
            <p:spPr>
              <a:xfrm>
                <a:off x="3513343" y="1420159"/>
                <a:ext cx="131164" cy="35075"/>
              </a:xfrm>
              <a:custGeom>
                <a:rect b="b" l="l" r="r" t="t"/>
                <a:pathLst>
                  <a:path extrusionOk="0" h="526" w="1967">
                    <a:moveTo>
                      <a:pt x="1954" y="356"/>
                    </a:moveTo>
                    <a:cubicBezTo>
                      <a:pt x="1954" y="368"/>
                      <a:pt x="1901" y="327"/>
                      <a:pt x="1838" y="290"/>
                    </a:cubicBezTo>
                    <a:cubicBezTo>
                      <a:pt x="1759" y="261"/>
                      <a:pt x="1665" y="211"/>
                      <a:pt x="1536" y="198"/>
                    </a:cubicBezTo>
                    <a:cubicBezTo>
                      <a:pt x="1416" y="170"/>
                      <a:pt x="1272" y="183"/>
                      <a:pt x="1155" y="223"/>
                    </a:cubicBezTo>
                    <a:cubicBezTo>
                      <a:pt x="1036" y="261"/>
                      <a:pt x="919" y="340"/>
                      <a:pt x="800" y="406"/>
                    </a:cubicBezTo>
                    <a:cubicBezTo>
                      <a:pt x="683" y="472"/>
                      <a:pt x="551" y="525"/>
                      <a:pt x="422" y="525"/>
                    </a:cubicBezTo>
                    <a:cubicBezTo>
                      <a:pt x="356" y="525"/>
                      <a:pt x="290" y="513"/>
                      <a:pt x="237" y="485"/>
                    </a:cubicBezTo>
                    <a:cubicBezTo>
                      <a:pt x="171" y="459"/>
                      <a:pt x="133" y="434"/>
                      <a:pt x="92" y="393"/>
                    </a:cubicBezTo>
                    <a:cubicBezTo>
                      <a:pt x="14" y="315"/>
                      <a:pt x="1" y="236"/>
                      <a:pt x="1" y="183"/>
                    </a:cubicBezTo>
                    <a:cubicBezTo>
                      <a:pt x="1" y="120"/>
                      <a:pt x="29" y="91"/>
                      <a:pt x="42" y="104"/>
                    </a:cubicBezTo>
                    <a:cubicBezTo>
                      <a:pt x="80" y="104"/>
                      <a:pt x="80" y="198"/>
                      <a:pt x="199" y="277"/>
                    </a:cubicBezTo>
                    <a:cubicBezTo>
                      <a:pt x="249" y="315"/>
                      <a:pt x="316" y="327"/>
                      <a:pt x="407" y="315"/>
                    </a:cubicBezTo>
                    <a:cubicBezTo>
                      <a:pt x="501" y="315"/>
                      <a:pt x="592" y="277"/>
                      <a:pt x="709" y="223"/>
                    </a:cubicBezTo>
                    <a:cubicBezTo>
                      <a:pt x="816" y="170"/>
                      <a:pt x="945" y="91"/>
                      <a:pt x="1102" y="54"/>
                    </a:cubicBezTo>
                    <a:cubicBezTo>
                      <a:pt x="1259" y="0"/>
                      <a:pt x="1429" y="13"/>
                      <a:pt x="1561" y="66"/>
                    </a:cubicBezTo>
                    <a:cubicBezTo>
                      <a:pt x="1706" y="104"/>
                      <a:pt x="1809" y="183"/>
                      <a:pt x="1876" y="236"/>
                    </a:cubicBezTo>
                    <a:cubicBezTo>
                      <a:pt x="1942" y="302"/>
                      <a:pt x="1967" y="340"/>
                      <a:pt x="1954" y="35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6"/>
              <p:cNvSpPr/>
              <p:nvPr/>
            </p:nvSpPr>
            <p:spPr>
              <a:xfrm>
                <a:off x="3715327" y="1656885"/>
                <a:ext cx="126763" cy="185511"/>
              </a:xfrm>
              <a:custGeom>
                <a:rect b="b" l="l" r="r" t="t"/>
                <a:pathLst>
                  <a:path extrusionOk="0" h="2782" w="1901">
                    <a:moveTo>
                      <a:pt x="1255" y="1"/>
                    </a:moveTo>
                    <a:cubicBezTo>
                      <a:pt x="775" y="1"/>
                      <a:pt x="302" y="499"/>
                      <a:pt x="158" y="1193"/>
                    </a:cubicBezTo>
                    <a:cubicBezTo>
                      <a:pt x="1" y="1954"/>
                      <a:pt x="287" y="2662"/>
                      <a:pt x="812" y="2766"/>
                    </a:cubicBezTo>
                    <a:cubicBezTo>
                      <a:pt x="858" y="2776"/>
                      <a:pt x="901" y="2782"/>
                      <a:pt x="942" y="2782"/>
                    </a:cubicBezTo>
                    <a:cubicBezTo>
                      <a:pt x="1359" y="2782"/>
                      <a:pt x="1534" y="2242"/>
                      <a:pt x="1677" y="1549"/>
                    </a:cubicBezTo>
                    <a:cubicBezTo>
                      <a:pt x="1834" y="787"/>
                      <a:pt x="1901" y="121"/>
                      <a:pt x="1388" y="14"/>
                    </a:cubicBezTo>
                    <a:cubicBezTo>
                      <a:pt x="1344" y="5"/>
                      <a:pt x="1299" y="1"/>
                      <a:pt x="125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6"/>
              <p:cNvSpPr/>
              <p:nvPr/>
            </p:nvSpPr>
            <p:spPr>
              <a:xfrm>
                <a:off x="3778276" y="1675357"/>
                <a:ext cx="42010" cy="149435"/>
              </a:xfrm>
              <a:custGeom>
                <a:rect b="b" l="l" r="r" t="t"/>
                <a:pathLst>
                  <a:path extrusionOk="0" h="2241" w="630">
                    <a:moveTo>
                      <a:pt x="617" y="13"/>
                    </a:moveTo>
                    <a:cubicBezTo>
                      <a:pt x="629" y="13"/>
                      <a:pt x="589" y="51"/>
                      <a:pt x="551" y="130"/>
                    </a:cubicBezTo>
                    <a:cubicBezTo>
                      <a:pt x="510" y="208"/>
                      <a:pt x="472" y="315"/>
                      <a:pt x="431" y="444"/>
                    </a:cubicBezTo>
                    <a:cubicBezTo>
                      <a:pt x="365" y="709"/>
                      <a:pt x="302" y="1048"/>
                      <a:pt x="261" y="1297"/>
                    </a:cubicBezTo>
                    <a:cubicBezTo>
                      <a:pt x="183" y="1822"/>
                      <a:pt x="158" y="2240"/>
                      <a:pt x="92" y="2240"/>
                    </a:cubicBezTo>
                    <a:cubicBezTo>
                      <a:pt x="51" y="2240"/>
                      <a:pt x="26" y="2136"/>
                      <a:pt x="13" y="1967"/>
                    </a:cubicBezTo>
                    <a:cubicBezTo>
                      <a:pt x="0" y="1781"/>
                      <a:pt x="13" y="1545"/>
                      <a:pt x="51" y="1272"/>
                    </a:cubicBezTo>
                    <a:cubicBezTo>
                      <a:pt x="92" y="995"/>
                      <a:pt x="195" y="668"/>
                      <a:pt x="315" y="407"/>
                    </a:cubicBezTo>
                    <a:cubicBezTo>
                      <a:pt x="365" y="275"/>
                      <a:pt x="431" y="158"/>
                      <a:pt x="497" y="92"/>
                    </a:cubicBezTo>
                    <a:cubicBezTo>
                      <a:pt x="563" y="26"/>
                      <a:pt x="617" y="1"/>
                      <a:pt x="617"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6"/>
              <p:cNvSpPr/>
              <p:nvPr/>
            </p:nvSpPr>
            <p:spPr>
              <a:xfrm>
                <a:off x="3583427" y="1512649"/>
                <a:ext cx="159038" cy="112160"/>
              </a:xfrm>
              <a:custGeom>
                <a:rect b="b" l="l" r="r" t="t"/>
                <a:pathLst>
                  <a:path extrusionOk="0" h="1682" w="2385">
                    <a:moveTo>
                      <a:pt x="1244" y="0"/>
                    </a:moveTo>
                    <a:cubicBezTo>
                      <a:pt x="1210" y="0"/>
                      <a:pt x="1175" y="1"/>
                      <a:pt x="1139" y="3"/>
                    </a:cubicBezTo>
                    <a:cubicBezTo>
                      <a:pt x="497" y="29"/>
                      <a:pt x="0" y="434"/>
                      <a:pt x="26" y="893"/>
                    </a:cubicBezTo>
                    <a:cubicBezTo>
                      <a:pt x="50" y="1349"/>
                      <a:pt x="552" y="1681"/>
                      <a:pt x="1164" y="1681"/>
                    </a:cubicBezTo>
                    <a:cubicBezTo>
                      <a:pt x="1186" y="1681"/>
                      <a:pt x="1208" y="1681"/>
                      <a:pt x="1230" y="1680"/>
                    </a:cubicBezTo>
                    <a:cubicBezTo>
                      <a:pt x="1888" y="1642"/>
                      <a:pt x="2385" y="1233"/>
                      <a:pt x="2359" y="777"/>
                    </a:cubicBezTo>
                    <a:cubicBezTo>
                      <a:pt x="2333" y="331"/>
                      <a:pt x="1850" y="0"/>
                      <a:pt x="124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6"/>
              <p:cNvSpPr/>
              <p:nvPr/>
            </p:nvSpPr>
            <p:spPr>
              <a:xfrm>
                <a:off x="3390245" y="1521585"/>
                <a:ext cx="127630" cy="186111"/>
              </a:xfrm>
              <a:custGeom>
                <a:rect b="b" l="l" r="r" t="t"/>
                <a:pathLst>
                  <a:path extrusionOk="0" h="2791" w="1914">
                    <a:moveTo>
                      <a:pt x="1251" y="0"/>
                    </a:moveTo>
                    <a:cubicBezTo>
                      <a:pt x="775" y="0"/>
                      <a:pt x="313" y="499"/>
                      <a:pt x="158" y="1193"/>
                    </a:cubicBezTo>
                    <a:cubicBezTo>
                      <a:pt x="1" y="1951"/>
                      <a:pt x="303" y="2659"/>
                      <a:pt x="812" y="2779"/>
                    </a:cubicBezTo>
                    <a:cubicBezTo>
                      <a:pt x="854" y="2787"/>
                      <a:pt x="893" y="2791"/>
                      <a:pt x="930" y="2791"/>
                    </a:cubicBezTo>
                    <a:cubicBezTo>
                      <a:pt x="1366" y="2791"/>
                      <a:pt x="1532" y="2247"/>
                      <a:pt x="1677" y="1546"/>
                    </a:cubicBezTo>
                    <a:cubicBezTo>
                      <a:pt x="1847" y="785"/>
                      <a:pt x="1913" y="118"/>
                      <a:pt x="1388" y="14"/>
                    </a:cubicBezTo>
                    <a:cubicBezTo>
                      <a:pt x="1342" y="5"/>
                      <a:pt x="1297" y="0"/>
                      <a:pt x="125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6"/>
              <p:cNvSpPr/>
              <p:nvPr/>
            </p:nvSpPr>
            <p:spPr>
              <a:xfrm>
                <a:off x="3453194" y="1539923"/>
                <a:ext cx="42010" cy="149369"/>
              </a:xfrm>
              <a:custGeom>
                <a:rect b="b" l="l" r="r" t="t"/>
                <a:pathLst>
                  <a:path extrusionOk="0" h="2240" w="630">
                    <a:moveTo>
                      <a:pt x="629" y="13"/>
                    </a:moveTo>
                    <a:cubicBezTo>
                      <a:pt x="629" y="13"/>
                      <a:pt x="601" y="54"/>
                      <a:pt x="563" y="132"/>
                    </a:cubicBezTo>
                    <a:cubicBezTo>
                      <a:pt x="510" y="211"/>
                      <a:pt x="472" y="315"/>
                      <a:pt x="444" y="447"/>
                    </a:cubicBezTo>
                    <a:cubicBezTo>
                      <a:pt x="365" y="708"/>
                      <a:pt x="302" y="1047"/>
                      <a:pt x="261" y="1296"/>
                    </a:cubicBezTo>
                    <a:cubicBezTo>
                      <a:pt x="183" y="1821"/>
                      <a:pt x="158" y="2239"/>
                      <a:pt x="92" y="2239"/>
                    </a:cubicBezTo>
                    <a:cubicBezTo>
                      <a:pt x="51" y="2239"/>
                      <a:pt x="25" y="2136"/>
                      <a:pt x="13" y="1966"/>
                    </a:cubicBezTo>
                    <a:cubicBezTo>
                      <a:pt x="0" y="1783"/>
                      <a:pt x="13" y="1548"/>
                      <a:pt x="51" y="1271"/>
                    </a:cubicBezTo>
                    <a:cubicBezTo>
                      <a:pt x="92" y="997"/>
                      <a:pt x="195" y="667"/>
                      <a:pt x="315" y="406"/>
                    </a:cubicBezTo>
                    <a:cubicBezTo>
                      <a:pt x="365" y="274"/>
                      <a:pt x="431" y="157"/>
                      <a:pt x="497" y="91"/>
                    </a:cubicBezTo>
                    <a:cubicBezTo>
                      <a:pt x="563" y="25"/>
                      <a:pt x="617" y="0"/>
                      <a:pt x="62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5" name="Google Shape;1105;p26"/>
          <p:cNvGrpSpPr/>
          <p:nvPr/>
        </p:nvGrpSpPr>
        <p:grpSpPr>
          <a:xfrm>
            <a:off x="-11" y="3982340"/>
            <a:ext cx="2096777" cy="1814249"/>
            <a:chOff x="6222494" y="3474678"/>
            <a:chExt cx="1406949" cy="1217372"/>
          </a:xfrm>
        </p:grpSpPr>
        <p:sp>
          <p:nvSpPr>
            <p:cNvPr id="1106" name="Google Shape;1106;p26"/>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6"/>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6"/>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6"/>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6"/>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6"/>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6"/>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6"/>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6"/>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6"/>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6"/>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6"/>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6"/>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6"/>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6"/>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6"/>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6"/>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6"/>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6"/>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6"/>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6"/>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6"/>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6"/>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6"/>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6"/>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6"/>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6"/>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6"/>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6"/>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6"/>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6"/>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6"/>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6"/>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6"/>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6"/>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6"/>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6"/>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_2">
    <p:spTree>
      <p:nvGrpSpPr>
        <p:cNvPr id="1143" name="Shape 1143"/>
        <p:cNvGrpSpPr/>
        <p:nvPr/>
      </p:nvGrpSpPr>
      <p:grpSpPr>
        <a:xfrm>
          <a:off x="0" y="0"/>
          <a:ext cx="0" cy="0"/>
          <a:chOff x="0" y="0"/>
          <a:chExt cx="0" cy="0"/>
        </a:xfrm>
      </p:grpSpPr>
      <p:sp>
        <p:nvSpPr>
          <p:cNvPr id="1144" name="Google Shape;1144;p2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5" name="Google Shape;1145;p27"/>
          <p:cNvSpPr txBox="1"/>
          <p:nvPr>
            <p:ph idx="1" type="subTitle"/>
          </p:nvPr>
        </p:nvSpPr>
        <p:spPr>
          <a:xfrm>
            <a:off x="1034900" y="2136662"/>
            <a:ext cx="2221800" cy="11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46" name="Google Shape;1146;p27"/>
          <p:cNvSpPr txBox="1"/>
          <p:nvPr>
            <p:ph idx="2" type="subTitle"/>
          </p:nvPr>
        </p:nvSpPr>
        <p:spPr>
          <a:xfrm>
            <a:off x="5887148" y="2136662"/>
            <a:ext cx="2221800" cy="11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47" name="Google Shape;1147;p27"/>
          <p:cNvSpPr txBox="1"/>
          <p:nvPr>
            <p:ph idx="3" type="subTitle"/>
          </p:nvPr>
        </p:nvSpPr>
        <p:spPr>
          <a:xfrm>
            <a:off x="3461018" y="2136662"/>
            <a:ext cx="2221800" cy="11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48" name="Google Shape;1148;p27"/>
          <p:cNvSpPr txBox="1"/>
          <p:nvPr>
            <p:ph idx="4" type="subTitle"/>
          </p:nvPr>
        </p:nvSpPr>
        <p:spPr>
          <a:xfrm>
            <a:off x="1034900" y="1805825"/>
            <a:ext cx="22218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9" name="Google Shape;1149;p27"/>
          <p:cNvSpPr txBox="1"/>
          <p:nvPr>
            <p:ph idx="5" type="subTitle"/>
          </p:nvPr>
        </p:nvSpPr>
        <p:spPr>
          <a:xfrm>
            <a:off x="3461019" y="1805825"/>
            <a:ext cx="22218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0" name="Google Shape;1150;p27"/>
          <p:cNvSpPr txBox="1"/>
          <p:nvPr>
            <p:ph idx="6" type="subTitle"/>
          </p:nvPr>
        </p:nvSpPr>
        <p:spPr>
          <a:xfrm>
            <a:off x="5887152" y="1805825"/>
            <a:ext cx="22218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51" name="Google Shape;1151;p27"/>
          <p:cNvGrpSpPr/>
          <p:nvPr/>
        </p:nvGrpSpPr>
        <p:grpSpPr>
          <a:xfrm>
            <a:off x="7833458" y="3860536"/>
            <a:ext cx="1257209" cy="1164899"/>
            <a:chOff x="7893253" y="3121156"/>
            <a:chExt cx="856410" cy="793528"/>
          </a:xfrm>
        </p:grpSpPr>
        <p:sp>
          <p:nvSpPr>
            <p:cNvPr id="1152" name="Google Shape;1152;p27"/>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7"/>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7"/>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7"/>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7"/>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7"/>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27"/>
          <p:cNvGrpSpPr/>
          <p:nvPr/>
        </p:nvGrpSpPr>
        <p:grpSpPr>
          <a:xfrm>
            <a:off x="-630822" y="3860525"/>
            <a:ext cx="2164152" cy="2274771"/>
            <a:chOff x="6731156" y="0"/>
            <a:chExt cx="1474218" cy="1549571"/>
          </a:xfrm>
        </p:grpSpPr>
        <p:sp>
          <p:nvSpPr>
            <p:cNvPr id="1159" name="Google Shape;1159;p27"/>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7"/>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7"/>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7"/>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7"/>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7"/>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7"/>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7"/>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7"/>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7"/>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7"/>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7"/>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7"/>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7"/>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7"/>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7"/>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7"/>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7"/>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7"/>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7"/>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7"/>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7"/>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7"/>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7"/>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7"/>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7"/>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7"/>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7"/>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7"/>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7_2_1">
    <p:spTree>
      <p:nvGrpSpPr>
        <p:cNvPr id="1189" name="Shape 1189"/>
        <p:cNvGrpSpPr/>
        <p:nvPr/>
      </p:nvGrpSpPr>
      <p:grpSpPr>
        <a:xfrm>
          <a:off x="0" y="0"/>
          <a:ext cx="0" cy="0"/>
          <a:chOff x="0" y="0"/>
          <a:chExt cx="0" cy="0"/>
        </a:xfrm>
      </p:grpSpPr>
      <p:sp>
        <p:nvSpPr>
          <p:cNvPr id="1190" name="Google Shape;1190;p2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1" name="Google Shape;1191;p28"/>
          <p:cNvSpPr txBox="1"/>
          <p:nvPr>
            <p:ph idx="1" type="subTitle"/>
          </p:nvPr>
        </p:nvSpPr>
        <p:spPr>
          <a:xfrm>
            <a:off x="719850" y="2960454"/>
            <a:ext cx="23559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92" name="Google Shape;1192;p28"/>
          <p:cNvSpPr txBox="1"/>
          <p:nvPr>
            <p:ph idx="2" type="subTitle"/>
          </p:nvPr>
        </p:nvSpPr>
        <p:spPr>
          <a:xfrm>
            <a:off x="6068100" y="2960454"/>
            <a:ext cx="23559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93" name="Google Shape;1193;p28"/>
          <p:cNvSpPr txBox="1"/>
          <p:nvPr>
            <p:ph idx="3" type="subTitle"/>
          </p:nvPr>
        </p:nvSpPr>
        <p:spPr>
          <a:xfrm>
            <a:off x="3393975" y="2960454"/>
            <a:ext cx="23559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94" name="Google Shape;1194;p28"/>
          <p:cNvSpPr txBox="1"/>
          <p:nvPr>
            <p:ph idx="4" type="subTitle"/>
          </p:nvPr>
        </p:nvSpPr>
        <p:spPr>
          <a:xfrm>
            <a:off x="719850" y="2629625"/>
            <a:ext cx="2355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95" name="Google Shape;1195;p28"/>
          <p:cNvSpPr txBox="1"/>
          <p:nvPr>
            <p:ph idx="5" type="subTitle"/>
          </p:nvPr>
        </p:nvSpPr>
        <p:spPr>
          <a:xfrm>
            <a:off x="3393976" y="2629625"/>
            <a:ext cx="2355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96" name="Google Shape;1196;p28"/>
          <p:cNvSpPr txBox="1"/>
          <p:nvPr>
            <p:ph idx="6" type="subTitle"/>
          </p:nvPr>
        </p:nvSpPr>
        <p:spPr>
          <a:xfrm>
            <a:off x="6068103" y="2629625"/>
            <a:ext cx="23559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solidFill>
                  <a:schemeClr val="dk1"/>
                </a:solidFill>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97" name="Google Shape;1197;p28"/>
          <p:cNvGrpSpPr/>
          <p:nvPr/>
        </p:nvGrpSpPr>
        <p:grpSpPr>
          <a:xfrm>
            <a:off x="7142113" y="3684424"/>
            <a:ext cx="3466030" cy="3105911"/>
            <a:chOff x="1259573" y="3375920"/>
            <a:chExt cx="1882382" cy="1686803"/>
          </a:xfrm>
        </p:grpSpPr>
        <p:sp>
          <p:nvSpPr>
            <p:cNvPr id="1198" name="Google Shape;1198;p28"/>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8"/>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8"/>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8"/>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8"/>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8"/>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8"/>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8"/>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8"/>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8"/>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8"/>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8"/>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8"/>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8"/>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8"/>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8"/>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8"/>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8"/>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8"/>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8"/>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8"/>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8"/>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8"/>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8"/>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8"/>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8"/>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8"/>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8"/>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8"/>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8"/>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8"/>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8"/>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8"/>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8"/>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8"/>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8"/>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8"/>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8"/>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8"/>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8"/>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8"/>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8"/>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28"/>
          <p:cNvGrpSpPr/>
          <p:nvPr/>
        </p:nvGrpSpPr>
        <p:grpSpPr>
          <a:xfrm>
            <a:off x="-219765" y="3684427"/>
            <a:ext cx="2713020" cy="2347458"/>
            <a:chOff x="6222494" y="3474678"/>
            <a:chExt cx="1406949" cy="1217372"/>
          </a:xfrm>
        </p:grpSpPr>
        <p:sp>
          <p:nvSpPr>
            <p:cNvPr id="1255" name="Google Shape;1255;p28"/>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8"/>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8"/>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8"/>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8"/>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8"/>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8"/>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8"/>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8"/>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8"/>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8"/>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8"/>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8"/>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8"/>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8"/>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8"/>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8"/>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8"/>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8"/>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8"/>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8"/>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8"/>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8"/>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8"/>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8"/>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8"/>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8"/>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8"/>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8"/>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8"/>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8"/>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8"/>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8"/>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8"/>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8"/>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8"/>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8"/>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7_1">
    <p:spTree>
      <p:nvGrpSpPr>
        <p:cNvPr id="1292" name="Shape 1292"/>
        <p:cNvGrpSpPr/>
        <p:nvPr/>
      </p:nvGrpSpPr>
      <p:grpSpPr>
        <a:xfrm>
          <a:off x="0" y="0"/>
          <a:ext cx="0" cy="0"/>
          <a:chOff x="0" y="0"/>
          <a:chExt cx="0" cy="0"/>
        </a:xfrm>
      </p:grpSpPr>
      <p:sp>
        <p:nvSpPr>
          <p:cNvPr id="1293" name="Google Shape;1293;p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4" name="Google Shape;1294;p29"/>
          <p:cNvSpPr txBox="1"/>
          <p:nvPr>
            <p:ph idx="1" type="subTitle"/>
          </p:nvPr>
        </p:nvSpPr>
        <p:spPr>
          <a:xfrm>
            <a:off x="1355925" y="3629984"/>
            <a:ext cx="1859700" cy="5373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95" name="Google Shape;1295;p29"/>
          <p:cNvSpPr txBox="1"/>
          <p:nvPr>
            <p:ph idx="2" type="subTitle"/>
          </p:nvPr>
        </p:nvSpPr>
        <p:spPr>
          <a:xfrm>
            <a:off x="5934852" y="3629984"/>
            <a:ext cx="1859700" cy="5373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96" name="Google Shape;1296;p29"/>
          <p:cNvSpPr txBox="1"/>
          <p:nvPr>
            <p:ph idx="3" type="subTitle"/>
          </p:nvPr>
        </p:nvSpPr>
        <p:spPr>
          <a:xfrm>
            <a:off x="3645376" y="3629984"/>
            <a:ext cx="1859700" cy="5373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97" name="Google Shape;1297;p29"/>
          <p:cNvSpPr txBox="1"/>
          <p:nvPr>
            <p:ph idx="4" type="subTitle"/>
          </p:nvPr>
        </p:nvSpPr>
        <p:spPr>
          <a:xfrm>
            <a:off x="1355925" y="3301450"/>
            <a:ext cx="1859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8" name="Google Shape;1298;p29"/>
          <p:cNvSpPr txBox="1"/>
          <p:nvPr>
            <p:ph idx="5" type="subTitle"/>
          </p:nvPr>
        </p:nvSpPr>
        <p:spPr>
          <a:xfrm>
            <a:off x="3645363" y="3301450"/>
            <a:ext cx="1859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9" name="Google Shape;1299;p29"/>
          <p:cNvSpPr txBox="1"/>
          <p:nvPr>
            <p:ph idx="6" type="subTitle"/>
          </p:nvPr>
        </p:nvSpPr>
        <p:spPr>
          <a:xfrm>
            <a:off x="5934837" y="3301450"/>
            <a:ext cx="1859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00" name="Google Shape;1300;p29"/>
          <p:cNvGrpSpPr/>
          <p:nvPr/>
        </p:nvGrpSpPr>
        <p:grpSpPr>
          <a:xfrm>
            <a:off x="57852" y="68555"/>
            <a:ext cx="1512028" cy="1146220"/>
            <a:chOff x="475775" y="3784023"/>
            <a:chExt cx="1050384" cy="796263"/>
          </a:xfrm>
        </p:grpSpPr>
        <p:sp>
          <p:nvSpPr>
            <p:cNvPr id="1301" name="Google Shape;1301;p29"/>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9"/>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9"/>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29"/>
          <p:cNvGrpSpPr/>
          <p:nvPr/>
        </p:nvGrpSpPr>
        <p:grpSpPr>
          <a:xfrm>
            <a:off x="8034025" y="4128696"/>
            <a:ext cx="1024609" cy="949376"/>
            <a:chOff x="7893253" y="3121156"/>
            <a:chExt cx="856410" cy="793528"/>
          </a:xfrm>
        </p:grpSpPr>
        <p:sp>
          <p:nvSpPr>
            <p:cNvPr id="1325" name="Google Shape;1325;p29"/>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1331" name="Shape 1331"/>
        <p:cNvGrpSpPr/>
        <p:nvPr/>
      </p:nvGrpSpPr>
      <p:grpSpPr>
        <a:xfrm>
          <a:off x="0" y="0"/>
          <a:ext cx="0" cy="0"/>
          <a:chOff x="0" y="0"/>
          <a:chExt cx="0" cy="0"/>
        </a:xfrm>
      </p:grpSpPr>
      <p:sp>
        <p:nvSpPr>
          <p:cNvPr id="1332" name="Google Shape;1332;p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333" name="Google Shape;1333;p30"/>
          <p:cNvSpPr txBox="1"/>
          <p:nvPr>
            <p:ph idx="1" type="subTitle"/>
          </p:nvPr>
        </p:nvSpPr>
        <p:spPr>
          <a:xfrm>
            <a:off x="4109016" y="2097395"/>
            <a:ext cx="2110500" cy="555900"/>
          </a:xfrm>
          <a:prstGeom prst="rect">
            <a:avLst/>
          </a:prstGeom>
        </p:spPr>
        <p:txBody>
          <a:bodyPr anchorCtr="0" anchor="t" bIns="91425" lIns="91425" spcFirstLastPara="1" rIns="91425" wrap="square" tIns="91425">
            <a:noAutofit/>
          </a:bodyPr>
          <a:lstStyle>
            <a:lvl1pPr lvl="0" marR="23369"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34" name="Google Shape;1334;p30"/>
          <p:cNvSpPr txBox="1"/>
          <p:nvPr>
            <p:ph idx="2" type="subTitle"/>
          </p:nvPr>
        </p:nvSpPr>
        <p:spPr>
          <a:xfrm>
            <a:off x="6313431" y="2097395"/>
            <a:ext cx="2110500" cy="555900"/>
          </a:xfrm>
          <a:prstGeom prst="rect">
            <a:avLst/>
          </a:prstGeom>
        </p:spPr>
        <p:txBody>
          <a:bodyPr anchorCtr="0" anchor="t" bIns="91425" lIns="91425" spcFirstLastPara="1" rIns="91425" wrap="square" tIns="91425">
            <a:noAutofit/>
          </a:bodyPr>
          <a:lstStyle>
            <a:lvl1pPr lvl="0" marR="16427"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35" name="Google Shape;1335;p30"/>
          <p:cNvSpPr txBox="1"/>
          <p:nvPr>
            <p:ph idx="3" type="subTitle"/>
          </p:nvPr>
        </p:nvSpPr>
        <p:spPr>
          <a:xfrm>
            <a:off x="4108925" y="3312300"/>
            <a:ext cx="2110500" cy="555900"/>
          </a:xfrm>
          <a:prstGeom prst="rect">
            <a:avLst/>
          </a:prstGeom>
        </p:spPr>
        <p:txBody>
          <a:bodyPr anchorCtr="0" anchor="t" bIns="91425" lIns="91425" spcFirstLastPara="1" rIns="91425" wrap="square" tIns="91425">
            <a:noAutofit/>
          </a:bodyPr>
          <a:lstStyle>
            <a:lvl1pPr lvl="0" marR="23369"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36" name="Google Shape;1336;p30"/>
          <p:cNvSpPr txBox="1"/>
          <p:nvPr>
            <p:ph idx="4" type="subTitle"/>
          </p:nvPr>
        </p:nvSpPr>
        <p:spPr>
          <a:xfrm>
            <a:off x="6313304" y="3312300"/>
            <a:ext cx="2110500" cy="555900"/>
          </a:xfrm>
          <a:prstGeom prst="rect">
            <a:avLst/>
          </a:prstGeom>
        </p:spPr>
        <p:txBody>
          <a:bodyPr anchorCtr="0" anchor="t" bIns="91425" lIns="91425" spcFirstLastPara="1" rIns="91425" wrap="square" tIns="91425">
            <a:noAutofit/>
          </a:bodyPr>
          <a:lstStyle>
            <a:lvl1pPr lvl="0" marR="73577"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37" name="Google Shape;1337;p30"/>
          <p:cNvSpPr txBox="1"/>
          <p:nvPr>
            <p:ph idx="5" type="subTitle"/>
          </p:nvPr>
        </p:nvSpPr>
        <p:spPr>
          <a:xfrm>
            <a:off x="4108875" y="1765750"/>
            <a:ext cx="21105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8" name="Google Shape;1338;p30"/>
          <p:cNvSpPr txBox="1"/>
          <p:nvPr>
            <p:ph idx="6" type="subTitle"/>
          </p:nvPr>
        </p:nvSpPr>
        <p:spPr>
          <a:xfrm>
            <a:off x="6313225" y="1765750"/>
            <a:ext cx="21105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9" name="Google Shape;1339;p30"/>
          <p:cNvSpPr txBox="1"/>
          <p:nvPr>
            <p:ph idx="7" type="subTitle"/>
          </p:nvPr>
        </p:nvSpPr>
        <p:spPr>
          <a:xfrm>
            <a:off x="4108875" y="2967604"/>
            <a:ext cx="21105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0" name="Google Shape;1340;p30"/>
          <p:cNvSpPr txBox="1"/>
          <p:nvPr>
            <p:ph idx="8" type="subTitle"/>
          </p:nvPr>
        </p:nvSpPr>
        <p:spPr>
          <a:xfrm>
            <a:off x="6313225" y="2967604"/>
            <a:ext cx="21105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41" name="Google Shape;1341;p30"/>
          <p:cNvGrpSpPr/>
          <p:nvPr/>
        </p:nvGrpSpPr>
        <p:grpSpPr>
          <a:xfrm>
            <a:off x="8049200" y="4182499"/>
            <a:ext cx="945083" cy="889676"/>
            <a:chOff x="2001532" y="3705200"/>
            <a:chExt cx="657358" cy="618819"/>
          </a:xfrm>
        </p:grpSpPr>
        <p:sp>
          <p:nvSpPr>
            <p:cNvPr id="1342" name="Google Shape;1342;p30"/>
            <p:cNvSpPr/>
            <p:nvPr/>
          </p:nvSpPr>
          <p:spPr>
            <a:xfrm>
              <a:off x="2101157" y="3705200"/>
              <a:ext cx="557732" cy="585672"/>
            </a:xfrm>
            <a:custGeom>
              <a:rect b="b" l="l" r="r" t="t"/>
              <a:pathLst>
                <a:path extrusionOk="0" h="8783" w="8364">
                  <a:moveTo>
                    <a:pt x="5794" y="6188"/>
                  </a:moveTo>
                  <a:cubicBezTo>
                    <a:pt x="6725" y="6883"/>
                    <a:pt x="8219" y="7053"/>
                    <a:pt x="8347" y="7065"/>
                  </a:cubicBezTo>
                  <a:lnTo>
                    <a:pt x="8363" y="7065"/>
                  </a:lnTo>
                  <a:cubicBezTo>
                    <a:pt x="8363" y="7065"/>
                    <a:pt x="7759" y="5599"/>
                    <a:pt x="6775" y="4863"/>
                  </a:cubicBezTo>
                  <a:cubicBezTo>
                    <a:pt x="6265" y="4483"/>
                    <a:pt x="5690" y="4367"/>
                    <a:pt x="5256" y="4354"/>
                  </a:cubicBezTo>
                  <a:cubicBezTo>
                    <a:pt x="5649" y="4300"/>
                    <a:pt x="6187" y="4168"/>
                    <a:pt x="6684" y="3804"/>
                  </a:cubicBezTo>
                  <a:cubicBezTo>
                    <a:pt x="7640" y="3134"/>
                    <a:pt x="8269" y="1784"/>
                    <a:pt x="8322" y="1652"/>
                  </a:cubicBezTo>
                  <a:lnTo>
                    <a:pt x="8322" y="1640"/>
                  </a:lnTo>
                  <a:cubicBezTo>
                    <a:pt x="8322" y="1640"/>
                    <a:pt x="6737" y="1759"/>
                    <a:pt x="5740" y="2467"/>
                  </a:cubicBezTo>
                  <a:cubicBezTo>
                    <a:pt x="5218" y="2847"/>
                    <a:pt x="4929" y="3357"/>
                    <a:pt x="4784" y="3763"/>
                  </a:cubicBezTo>
                  <a:cubicBezTo>
                    <a:pt x="4863" y="3369"/>
                    <a:pt x="4888" y="2819"/>
                    <a:pt x="4705" y="2231"/>
                  </a:cubicBezTo>
                  <a:cubicBezTo>
                    <a:pt x="4366" y="1118"/>
                    <a:pt x="3265" y="108"/>
                    <a:pt x="3158" y="17"/>
                  </a:cubicBezTo>
                  <a:lnTo>
                    <a:pt x="3158" y="1"/>
                  </a:lnTo>
                  <a:cubicBezTo>
                    <a:pt x="3158" y="1"/>
                    <a:pt x="2780" y="1548"/>
                    <a:pt x="3133" y="2715"/>
                  </a:cubicBezTo>
                  <a:cubicBezTo>
                    <a:pt x="3331" y="3332"/>
                    <a:pt x="3737" y="3763"/>
                    <a:pt x="4064" y="4027"/>
                  </a:cubicBezTo>
                  <a:cubicBezTo>
                    <a:pt x="3724" y="3829"/>
                    <a:pt x="3211" y="3634"/>
                    <a:pt x="2582" y="3618"/>
                  </a:cubicBezTo>
                  <a:cubicBezTo>
                    <a:pt x="1428" y="3605"/>
                    <a:pt x="120" y="4341"/>
                    <a:pt x="0" y="4404"/>
                  </a:cubicBezTo>
                  <a:lnTo>
                    <a:pt x="0" y="4404"/>
                  </a:lnTo>
                  <a:cubicBezTo>
                    <a:pt x="0" y="4404"/>
                    <a:pt x="1349" y="5244"/>
                    <a:pt x="2570" y="5269"/>
                  </a:cubicBezTo>
                  <a:cubicBezTo>
                    <a:pt x="3211" y="5269"/>
                    <a:pt x="3749" y="5021"/>
                    <a:pt x="4101" y="4785"/>
                  </a:cubicBezTo>
                  <a:cubicBezTo>
                    <a:pt x="3815" y="5062"/>
                    <a:pt x="3460" y="5480"/>
                    <a:pt x="3265" y="6071"/>
                  </a:cubicBezTo>
                  <a:cubicBezTo>
                    <a:pt x="2897" y="7172"/>
                    <a:pt x="3186" y="8638"/>
                    <a:pt x="3211" y="8770"/>
                  </a:cubicBezTo>
                  <a:lnTo>
                    <a:pt x="3211" y="8782"/>
                  </a:lnTo>
                  <a:cubicBezTo>
                    <a:pt x="3211" y="8782"/>
                    <a:pt x="4432" y="7748"/>
                    <a:pt x="4825" y="6593"/>
                  </a:cubicBezTo>
                  <a:cubicBezTo>
                    <a:pt x="5032" y="5977"/>
                    <a:pt x="4954" y="5401"/>
                    <a:pt x="4837" y="4996"/>
                  </a:cubicBezTo>
                  <a:cubicBezTo>
                    <a:pt x="5007" y="5348"/>
                    <a:pt x="5297" y="5807"/>
                    <a:pt x="5794" y="6188"/>
                  </a:cubicBezTo>
                  <a:close/>
                  <a:moveTo>
                    <a:pt x="4602" y="4367"/>
                  </a:moveTo>
                  <a:cubicBezTo>
                    <a:pt x="4602" y="4367"/>
                    <a:pt x="4614" y="4326"/>
                    <a:pt x="4627" y="4275"/>
                  </a:cubicBezTo>
                  <a:lnTo>
                    <a:pt x="4627" y="4326"/>
                  </a:lnTo>
                  <a:cubicBezTo>
                    <a:pt x="4627" y="4341"/>
                    <a:pt x="4614" y="4354"/>
                    <a:pt x="4614" y="4354"/>
                  </a:cubicBezTo>
                  <a:lnTo>
                    <a:pt x="4627" y="4354"/>
                  </a:lnTo>
                  <a:lnTo>
                    <a:pt x="4627" y="4367"/>
                  </a:lnTo>
                  <a:lnTo>
                    <a:pt x="4718" y="4367"/>
                  </a:lnTo>
                  <a:cubicBezTo>
                    <a:pt x="4693" y="4379"/>
                    <a:pt x="4680" y="4379"/>
                    <a:pt x="4668" y="4379"/>
                  </a:cubicBezTo>
                  <a:lnTo>
                    <a:pt x="4639" y="4379"/>
                  </a:lnTo>
                  <a:lnTo>
                    <a:pt x="4639" y="4392"/>
                  </a:lnTo>
                  <a:lnTo>
                    <a:pt x="4627" y="4392"/>
                  </a:lnTo>
                  <a:cubicBezTo>
                    <a:pt x="4627" y="4392"/>
                    <a:pt x="4639" y="4420"/>
                    <a:pt x="4652" y="4470"/>
                  </a:cubicBezTo>
                  <a:cubicBezTo>
                    <a:pt x="4639" y="4458"/>
                    <a:pt x="4639" y="4445"/>
                    <a:pt x="4627" y="4433"/>
                  </a:cubicBezTo>
                  <a:cubicBezTo>
                    <a:pt x="4627" y="4420"/>
                    <a:pt x="4614" y="4404"/>
                    <a:pt x="4614" y="4404"/>
                  </a:cubicBezTo>
                  <a:lnTo>
                    <a:pt x="4614" y="4420"/>
                  </a:lnTo>
                  <a:lnTo>
                    <a:pt x="4614" y="4404"/>
                  </a:lnTo>
                  <a:cubicBezTo>
                    <a:pt x="4614" y="4404"/>
                    <a:pt x="4573" y="4420"/>
                    <a:pt x="4535" y="4458"/>
                  </a:cubicBezTo>
                  <a:cubicBezTo>
                    <a:pt x="4548" y="4445"/>
                    <a:pt x="4561" y="4433"/>
                    <a:pt x="4561" y="4420"/>
                  </a:cubicBezTo>
                  <a:cubicBezTo>
                    <a:pt x="4573" y="4404"/>
                    <a:pt x="4589" y="4404"/>
                    <a:pt x="4589" y="4404"/>
                  </a:cubicBezTo>
                  <a:cubicBezTo>
                    <a:pt x="4589" y="4404"/>
                    <a:pt x="4589" y="4392"/>
                    <a:pt x="4573" y="4392"/>
                  </a:cubicBezTo>
                  <a:lnTo>
                    <a:pt x="4589" y="4392"/>
                  </a:lnTo>
                  <a:cubicBezTo>
                    <a:pt x="4589" y="4392"/>
                    <a:pt x="4561" y="4367"/>
                    <a:pt x="4523" y="4326"/>
                  </a:cubicBezTo>
                  <a:cubicBezTo>
                    <a:pt x="4535" y="4341"/>
                    <a:pt x="4548" y="4354"/>
                    <a:pt x="4561" y="4354"/>
                  </a:cubicBezTo>
                  <a:cubicBezTo>
                    <a:pt x="4573" y="4367"/>
                    <a:pt x="4589" y="4367"/>
                    <a:pt x="4589" y="4367"/>
                  </a:cubicBezTo>
                  <a:lnTo>
                    <a:pt x="4589" y="4354"/>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2310877" y="4028616"/>
              <a:ext cx="249193" cy="181910"/>
            </a:xfrm>
            <a:custGeom>
              <a:rect b="b" l="l" r="r" t="t"/>
              <a:pathLst>
                <a:path extrusionOk="0" h="2728" w="3737">
                  <a:moveTo>
                    <a:pt x="511" y="0"/>
                  </a:moveTo>
                  <a:cubicBezTo>
                    <a:pt x="277" y="0"/>
                    <a:pt x="105" y="27"/>
                    <a:pt x="41" y="42"/>
                  </a:cubicBezTo>
                  <a:lnTo>
                    <a:pt x="0" y="42"/>
                  </a:lnTo>
                  <a:cubicBezTo>
                    <a:pt x="0" y="42"/>
                    <a:pt x="198" y="1102"/>
                    <a:pt x="1167" y="1835"/>
                  </a:cubicBezTo>
                  <a:cubicBezTo>
                    <a:pt x="2098" y="2530"/>
                    <a:pt x="3580" y="2715"/>
                    <a:pt x="3724" y="2728"/>
                  </a:cubicBezTo>
                  <a:lnTo>
                    <a:pt x="3737" y="2728"/>
                  </a:lnTo>
                  <a:cubicBezTo>
                    <a:pt x="3737" y="2728"/>
                    <a:pt x="3133" y="1246"/>
                    <a:pt x="2152" y="526"/>
                  </a:cubicBezTo>
                  <a:cubicBezTo>
                    <a:pt x="1581" y="92"/>
                    <a:pt x="941" y="0"/>
                    <a:pt x="51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2311677" y="4028549"/>
              <a:ext cx="219452" cy="160171"/>
            </a:xfrm>
            <a:custGeom>
              <a:rect b="b" l="l" r="r" t="t"/>
              <a:pathLst>
                <a:path extrusionOk="0" h="2402" w="3291">
                  <a:moveTo>
                    <a:pt x="394" y="1"/>
                  </a:moveTo>
                  <a:cubicBezTo>
                    <a:pt x="212" y="1"/>
                    <a:pt x="80" y="19"/>
                    <a:pt x="29" y="27"/>
                  </a:cubicBezTo>
                  <a:lnTo>
                    <a:pt x="1" y="43"/>
                  </a:lnTo>
                  <a:cubicBezTo>
                    <a:pt x="1" y="43"/>
                    <a:pt x="174" y="971"/>
                    <a:pt x="1039" y="1615"/>
                  </a:cubicBezTo>
                  <a:cubicBezTo>
                    <a:pt x="1863" y="2229"/>
                    <a:pt x="3162" y="2386"/>
                    <a:pt x="3278" y="2402"/>
                  </a:cubicBezTo>
                  <a:lnTo>
                    <a:pt x="3291" y="2402"/>
                  </a:lnTo>
                  <a:cubicBezTo>
                    <a:pt x="3291" y="2402"/>
                    <a:pt x="2753" y="1115"/>
                    <a:pt x="1888" y="474"/>
                  </a:cubicBezTo>
                  <a:cubicBezTo>
                    <a:pt x="1358" y="77"/>
                    <a:pt x="770" y="1"/>
                    <a:pt x="39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2326614" y="4040752"/>
              <a:ext cx="150436" cy="109359"/>
            </a:xfrm>
            <a:custGeom>
              <a:rect b="b" l="l" r="r" t="t"/>
              <a:pathLst>
                <a:path extrusionOk="0" h="1640" w="2256">
                  <a:moveTo>
                    <a:pt x="111" y="0"/>
                  </a:moveTo>
                  <a:cubicBezTo>
                    <a:pt x="73" y="0"/>
                    <a:pt x="45" y="1"/>
                    <a:pt x="28" y="1"/>
                  </a:cubicBezTo>
                  <a:cubicBezTo>
                    <a:pt x="13" y="1"/>
                    <a:pt x="0" y="17"/>
                    <a:pt x="0" y="17"/>
                  </a:cubicBezTo>
                  <a:cubicBezTo>
                    <a:pt x="0" y="17"/>
                    <a:pt x="157" y="593"/>
                    <a:pt x="761" y="1039"/>
                  </a:cubicBezTo>
                  <a:cubicBezTo>
                    <a:pt x="1312" y="1458"/>
                    <a:pt x="2177" y="1615"/>
                    <a:pt x="2255" y="1640"/>
                  </a:cubicBezTo>
                  <a:cubicBezTo>
                    <a:pt x="2255" y="1640"/>
                    <a:pt x="1850" y="803"/>
                    <a:pt x="1258" y="369"/>
                  </a:cubicBezTo>
                  <a:cubicBezTo>
                    <a:pt x="805" y="27"/>
                    <a:pt x="316" y="0"/>
                    <a:pt x="11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2310877" y="3848703"/>
              <a:ext cx="246459" cy="181643"/>
            </a:xfrm>
            <a:custGeom>
              <a:rect b="b" l="l" r="r" t="t"/>
              <a:pathLst>
                <a:path extrusionOk="0" h="2724" w="3696">
                  <a:moveTo>
                    <a:pt x="3696" y="0"/>
                  </a:moveTo>
                  <a:cubicBezTo>
                    <a:pt x="3696" y="0"/>
                    <a:pt x="2111" y="117"/>
                    <a:pt x="1114" y="824"/>
                  </a:cubicBezTo>
                  <a:cubicBezTo>
                    <a:pt x="211" y="1453"/>
                    <a:pt x="29" y="2488"/>
                    <a:pt x="0" y="2686"/>
                  </a:cubicBezTo>
                  <a:lnTo>
                    <a:pt x="0" y="2711"/>
                  </a:lnTo>
                  <a:cubicBezTo>
                    <a:pt x="0" y="2711"/>
                    <a:pt x="92" y="2724"/>
                    <a:pt x="247" y="2724"/>
                  </a:cubicBezTo>
                  <a:cubicBezTo>
                    <a:pt x="619" y="2724"/>
                    <a:pt x="1356" y="2652"/>
                    <a:pt x="2057" y="2161"/>
                  </a:cubicBezTo>
                  <a:cubicBezTo>
                    <a:pt x="3017" y="1494"/>
                    <a:pt x="3630" y="129"/>
                    <a:pt x="3696" y="13"/>
                  </a:cubicBezTo>
                  <a:lnTo>
                    <a:pt x="3696"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2310010" y="3868842"/>
              <a:ext cx="218652" cy="161305"/>
            </a:xfrm>
            <a:custGeom>
              <a:rect b="b" l="l" r="r" t="t"/>
              <a:pathLst>
                <a:path extrusionOk="0" h="2419" w="3279">
                  <a:moveTo>
                    <a:pt x="3278" y="0"/>
                  </a:moveTo>
                  <a:cubicBezTo>
                    <a:pt x="3278" y="0"/>
                    <a:pt x="1875" y="117"/>
                    <a:pt x="998" y="733"/>
                  </a:cubicBezTo>
                  <a:cubicBezTo>
                    <a:pt x="199" y="1296"/>
                    <a:pt x="26" y="2214"/>
                    <a:pt x="13" y="2372"/>
                  </a:cubicBezTo>
                  <a:cubicBezTo>
                    <a:pt x="1" y="2397"/>
                    <a:pt x="1" y="2409"/>
                    <a:pt x="1" y="2409"/>
                  </a:cubicBezTo>
                  <a:cubicBezTo>
                    <a:pt x="1" y="2409"/>
                    <a:pt x="72" y="2419"/>
                    <a:pt x="194" y="2419"/>
                  </a:cubicBezTo>
                  <a:cubicBezTo>
                    <a:pt x="515" y="2419"/>
                    <a:pt x="1186" y="2356"/>
                    <a:pt x="1822" y="1900"/>
                  </a:cubicBezTo>
                  <a:cubicBezTo>
                    <a:pt x="2662" y="1309"/>
                    <a:pt x="3225" y="117"/>
                    <a:pt x="3265" y="13"/>
                  </a:cubicBezTo>
                  <a:cubicBezTo>
                    <a:pt x="3278" y="13"/>
                    <a:pt x="3278" y="0"/>
                    <a:pt x="327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0"/>
            <p:cNvSpPr/>
            <p:nvPr/>
          </p:nvSpPr>
          <p:spPr>
            <a:xfrm>
              <a:off x="2324947" y="3908052"/>
              <a:ext cx="149369" cy="109359"/>
            </a:xfrm>
            <a:custGeom>
              <a:rect b="b" l="l" r="r" t="t"/>
              <a:pathLst>
                <a:path extrusionOk="0" h="1640" w="2240">
                  <a:moveTo>
                    <a:pt x="2239" y="0"/>
                  </a:moveTo>
                  <a:cubicBezTo>
                    <a:pt x="2239" y="0"/>
                    <a:pt x="1324" y="145"/>
                    <a:pt x="720" y="563"/>
                  </a:cubicBezTo>
                  <a:cubicBezTo>
                    <a:pt x="182" y="957"/>
                    <a:pt x="25" y="1520"/>
                    <a:pt x="0" y="1626"/>
                  </a:cubicBezTo>
                  <a:lnTo>
                    <a:pt x="0" y="1639"/>
                  </a:lnTo>
                  <a:cubicBezTo>
                    <a:pt x="0" y="1639"/>
                    <a:pt x="13" y="1640"/>
                    <a:pt x="38" y="1640"/>
                  </a:cubicBezTo>
                  <a:cubicBezTo>
                    <a:pt x="180" y="1640"/>
                    <a:pt x="693" y="1613"/>
                    <a:pt x="1205" y="1246"/>
                  </a:cubicBezTo>
                  <a:cubicBezTo>
                    <a:pt x="1783" y="840"/>
                    <a:pt x="2202" y="79"/>
                    <a:pt x="2239" y="13"/>
                  </a:cubicBezTo>
                  <a:lnTo>
                    <a:pt x="2239"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2187779" y="3738609"/>
              <a:ext cx="152103" cy="290936"/>
            </a:xfrm>
            <a:custGeom>
              <a:rect b="b" l="l" r="r" t="t"/>
              <a:pathLst>
                <a:path extrusionOk="0" h="4363" w="2281">
                  <a:moveTo>
                    <a:pt x="381" y="0"/>
                  </a:moveTo>
                  <a:cubicBezTo>
                    <a:pt x="381" y="0"/>
                    <a:pt x="0" y="1544"/>
                    <a:pt x="352" y="2711"/>
                  </a:cubicBezTo>
                  <a:cubicBezTo>
                    <a:pt x="679" y="3774"/>
                    <a:pt x="1610" y="4271"/>
                    <a:pt x="1780" y="4350"/>
                  </a:cubicBezTo>
                  <a:cubicBezTo>
                    <a:pt x="1809" y="4362"/>
                    <a:pt x="1821" y="4362"/>
                    <a:pt x="1821" y="4362"/>
                  </a:cubicBezTo>
                  <a:cubicBezTo>
                    <a:pt x="1821" y="4362"/>
                    <a:pt x="2280" y="3394"/>
                    <a:pt x="1925" y="2227"/>
                  </a:cubicBezTo>
                  <a:cubicBezTo>
                    <a:pt x="1585" y="1113"/>
                    <a:pt x="484" y="104"/>
                    <a:pt x="381" y="13"/>
                  </a:cubicBezTo>
                  <a:lnTo>
                    <a:pt x="381"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2201583" y="3772551"/>
              <a:ext cx="133898" cy="256994"/>
            </a:xfrm>
            <a:custGeom>
              <a:rect b="b" l="l" r="r" t="t"/>
              <a:pathLst>
                <a:path extrusionOk="0" h="3854" w="2008">
                  <a:moveTo>
                    <a:pt x="331" y="1"/>
                  </a:moveTo>
                  <a:cubicBezTo>
                    <a:pt x="331" y="1"/>
                    <a:pt x="1" y="1366"/>
                    <a:pt x="315" y="2400"/>
                  </a:cubicBezTo>
                  <a:cubicBezTo>
                    <a:pt x="605" y="3331"/>
                    <a:pt x="1416" y="3775"/>
                    <a:pt x="1573" y="3841"/>
                  </a:cubicBezTo>
                  <a:cubicBezTo>
                    <a:pt x="1589" y="3853"/>
                    <a:pt x="1602" y="3853"/>
                    <a:pt x="1602" y="3853"/>
                  </a:cubicBezTo>
                  <a:cubicBezTo>
                    <a:pt x="1602" y="3853"/>
                    <a:pt x="2007" y="3001"/>
                    <a:pt x="1680" y="1979"/>
                  </a:cubicBezTo>
                  <a:cubicBezTo>
                    <a:pt x="1378" y="998"/>
                    <a:pt x="422" y="92"/>
                    <a:pt x="331" y="13"/>
                  </a:cubicBezTo>
                  <a:lnTo>
                    <a:pt x="331"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0"/>
            <p:cNvSpPr/>
            <p:nvPr/>
          </p:nvSpPr>
          <p:spPr>
            <a:xfrm>
              <a:off x="2234124" y="3836300"/>
              <a:ext cx="82019" cy="175842"/>
            </a:xfrm>
            <a:custGeom>
              <a:rect b="b" l="l" r="r" t="t"/>
              <a:pathLst>
                <a:path extrusionOk="0" h="2637" w="1230">
                  <a:moveTo>
                    <a:pt x="142" y="1"/>
                  </a:moveTo>
                  <a:cubicBezTo>
                    <a:pt x="142" y="1"/>
                    <a:pt x="0" y="919"/>
                    <a:pt x="208" y="1614"/>
                  </a:cubicBezTo>
                  <a:cubicBezTo>
                    <a:pt x="406" y="2256"/>
                    <a:pt x="903" y="2570"/>
                    <a:pt x="994" y="2636"/>
                  </a:cubicBezTo>
                  <a:lnTo>
                    <a:pt x="1007" y="2636"/>
                  </a:lnTo>
                  <a:cubicBezTo>
                    <a:pt x="1007" y="2636"/>
                    <a:pt x="1230" y="2073"/>
                    <a:pt x="1007" y="1366"/>
                  </a:cubicBezTo>
                  <a:cubicBezTo>
                    <a:pt x="799" y="696"/>
                    <a:pt x="208" y="67"/>
                    <a:pt x="15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2001532" y="3980603"/>
              <a:ext cx="306873" cy="109359"/>
            </a:xfrm>
            <a:custGeom>
              <a:rect b="b" l="l" r="r" t="t"/>
              <a:pathLst>
                <a:path extrusionOk="0" h="1640" w="4602">
                  <a:moveTo>
                    <a:pt x="2565" y="0"/>
                  </a:moveTo>
                  <a:cubicBezTo>
                    <a:pt x="1421" y="0"/>
                    <a:pt x="131" y="709"/>
                    <a:pt x="13" y="774"/>
                  </a:cubicBezTo>
                  <a:cubicBezTo>
                    <a:pt x="13" y="787"/>
                    <a:pt x="0" y="787"/>
                    <a:pt x="0" y="787"/>
                  </a:cubicBezTo>
                  <a:cubicBezTo>
                    <a:pt x="0" y="787"/>
                    <a:pt x="1365" y="1627"/>
                    <a:pt x="2582" y="1639"/>
                  </a:cubicBezTo>
                  <a:cubicBezTo>
                    <a:pt x="2592" y="1639"/>
                    <a:pt x="2601" y="1639"/>
                    <a:pt x="2610" y="1639"/>
                  </a:cubicBezTo>
                  <a:cubicBezTo>
                    <a:pt x="3696" y="1639"/>
                    <a:pt x="4445" y="918"/>
                    <a:pt x="4573" y="787"/>
                  </a:cubicBezTo>
                  <a:cubicBezTo>
                    <a:pt x="4589" y="774"/>
                    <a:pt x="4602" y="762"/>
                    <a:pt x="4602" y="762"/>
                  </a:cubicBezTo>
                  <a:cubicBezTo>
                    <a:pt x="4602" y="762"/>
                    <a:pt x="3815" y="13"/>
                    <a:pt x="2595" y="1"/>
                  </a:cubicBezTo>
                  <a:cubicBezTo>
                    <a:pt x="2585" y="1"/>
                    <a:pt x="2575" y="0"/>
                    <a:pt x="2565"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2037341" y="3987538"/>
              <a:ext cx="271064" cy="95289"/>
            </a:xfrm>
            <a:custGeom>
              <a:rect b="b" l="l" r="r" t="t"/>
              <a:pathLst>
                <a:path extrusionOk="0" h="1429" w="4065">
                  <a:moveTo>
                    <a:pt x="2264" y="0"/>
                  </a:moveTo>
                  <a:cubicBezTo>
                    <a:pt x="1249" y="0"/>
                    <a:pt x="119" y="630"/>
                    <a:pt x="14" y="683"/>
                  </a:cubicBezTo>
                  <a:lnTo>
                    <a:pt x="1" y="683"/>
                  </a:lnTo>
                  <a:cubicBezTo>
                    <a:pt x="1" y="683"/>
                    <a:pt x="1206" y="1416"/>
                    <a:pt x="2281" y="1428"/>
                  </a:cubicBezTo>
                  <a:cubicBezTo>
                    <a:pt x="2293" y="1429"/>
                    <a:pt x="2305" y="1429"/>
                    <a:pt x="2317" y="1429"/>
                  </a:cubicBezTo>
                  <a:cubicBezTo>
                    <a:pt x="3266" y="1429"/>
                    <a:pt x="3921" y="813"/>
                    <a:pt x="4036" y="683"/>
                  </a:cubicBezTo>
                  <a:cubicBezTo>
                    <a:pt x="4052" y="670"/>
                    <a:pt x="4065" y="670"/>
                    <a:pt x="4065" y="670"/>
                  </a:cubicBezTo>
                  <a:cubicBezTo>
                    <a:pt x="4065" y="670"/>
                    <a:pt x="3369" y="13"/>
                    <a:pt x="2294" y="0"/>
                  </a:cubicBezTo>
                  <a:cubicBezTo>
                    <a:pt x="2284" y="0"/>
                    <a:pt x="2274" y="0"/>
                    <a:pt x="226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0"/>
            <p:cNvSpPr/>
            <p:nvPr/>
          </p:nvSpPr>
          <p:spPr>
            <a:xfrm>
              <a:off x="2103825" y="4006810"/>
              <a:ext cx="185311" cy="56080"/>
            </a:xfrm>
            <a:custGeom>
              <a:rect b="b" l="l" r="r" t="t"/>
              <a:pathLst>
                <a:path extrusionOk="0" h="841" w="2779">
                  <a:moveTo>
                    <a:pt x="1538" y="0"/>
                  </a:moveTo>
                  <a:cubicBezTo>
                    <a:pt x="839" y="0"/>
                    <a:pt x="78" y="354"/>
                    <a:pt x="14" y="394"/>
                  </a:cubicBezTo>
                  <a:lnTo>
                    <a:pt x="1" y="394"/>
                  </a:lnTo>
                  <a:cubicBezTo>
                    <a:pt x="1" y="394"/>
                    <a:pt x="825" y="825"/>
                    <a:pt x="1561" y="841"/>
                  </a:cubicBezTo>
                  <a:cubicBezTo>
                    <a:pt x="2228" y="841"/>
                    <a:pt x="2687" y="473"/>
                    <a:pt x="2766" y="407"/>
                  </a:cubicBezTo>
                  <a:lnTo>
                    <a:pt x="2778" y="394"/>
                  </a:lnTo>
                  <a:cubicBezTo>
                    <a:pt x="2778" y="394"/>
                    <a:pt x="2306" y="13"/>
                    <a:pt x="1574" y="1"/>
                  </a:cubicBezTo>
                  <a:cubicBezTo>
                    <a:pt x="1562" y="1"/>
                    <a:pt x="1550" y="0"/>
                    <a:pt x="153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0"/>
            <p:cNvSpPr/>
            <p:nvPr/>
          </p:nvSpPr>
          <p:spPr>
            <a:xfrm>
              <a:off x="2194648" y="4033017"/>
              <a:ext cx="152169" cy="291002"/>
            </a:xfrm>
            <a:custGeom>
              <a:rect b="b" l="l" r="r" t="t"/>
              <a:pathLst>
                <a:path extrusionOk="0" h="4364" w="2282">
                  <a:moveTo>
                    <a:pt x="1718" y="1"/>
                  </a:moveTo>
                  <a:cubicBezTo>
                    <a:pt x="1718" y="1"/>
                    <a:pt x="775" y="498"/>
                    <a:pt x="381" y="1652"/>
                  </a:cubicBezTo>
                  <a:cubicBezTo>
                    <a:pt x="1" y="2753"/>
                    <a:pt x="303" y="4222"/>
                    <a:pt x="328" y="4351"/>
                  </a:cubicBezTo>
                  <a:lnTo>
                    <a:pt x="328" y="4363"/>
                  </a:lnTo>
                  <a:cubicBezTo>
                    <a:pt x="328" y="4363"/>
                    <a:pt x="1548" y="3341"/>
                    <a:pt x="1929" y="2190"/>
                  </a:cubicBezTo>
                  <a:cubicBezTo>
                    <a:pt x="2281" y="1140"/>
                    <a:pt x="1822" y="183"/>
                    <a:pt x="1731" y="26"/>
                  </a:cubicBezTo>
                  <a:cubicBezTo>
                    <a:pt x="1731" y="1"/>
                    <a:pt x="1718" y="1"/>
                    <a:pt x="1718"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2209585" y="4033017"/>
              <a:ext cx="132832" cy="257861"/>
            </a:xfrm>
            <a:custGeom>
              <a:rect b="b" l="l" r="r" t="t"/>
              <a:pathLst>
                <a:path extrusionOk="0" h="3867" w="1992">
                  <a:moveTo>
                    <a:pt x="1507" y="1"/>
                  </a:moveTo>
                  <a:cubicBezTo>
                    <a:pt x="1507" y="1"/>
                    <a:pt x="683" y="448"/>
                    <a:pt x="327" y="1470"/>
                  </a:cubicBezTo>
                  <a:cubicBezTo>
                    <a:pt x="0" y="2438"/>
                    <a:pt x="249" y="3734"/>
                    <a:pt x="274" y="3854"/>
                  </a:cubicBezTo>
                  <a:lnTo>
                    <a:pt x="274" y="3866"/>
                  </a:lnTo>
                  <a:cubicBezTo>
                    <a:pt x="274" y="3866"/>
                    <a:pt x="1337" y="2948"/>
                    <a:pt x="1677" y="1926"/>
                  </a:cubicBezTo>
                  <a:cubicBezTo>
                    <a:pt x="1991" y="1011"/>
                    <a:pt x="1598" y="171"/>
                    <a:pt x="1519" y="26"/>
                  </a:cubicBezTo>
                  <a:lnTo>
                    <a:pt x="150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2240192" y="4050421"/>
              <a:ext cx="82086" cy="176709"/>
            </a:xfrm>
            <a:custGeom>
              <a:rect b="b" l="l" r="r" t="t"/>
              <a:pathLst>
                <a:path extrusionOk="0" h="2650" w="1231">
                  <a:moveTo>
                    <a:pt x="969" y="1"/>
                  </a:moveTo>
                  <a:cubicBezTo>
                    <a:pt x="969" y="1"/>
                    <a:pt x="460" y="344"/>
                    <a:pt x="224" y="1036"/>
                  </a:cubicBezTo>
                  <a:cubicBezTo>
                    <a:pt x="0" y="1706"/>
                    <a:pt x="104" y="2558"/>
                    <a:pt x="117" y="2649"/>
                  </a:cubicBezTo>
                  <a:cubicBezTo>
                    <a:pt x="117" y="2649"/>
                    <a:pt x="787" y="2008"/>
                    <a:pt x="1023" y="1300"/>
                  </a:cubicBezTo>
                  <a:cubicBezTo>
                    <a:pt x="1230" y="671"/>
                    <a:pt x="1023" y="121"/>
                    <a:pt x="982" y="14"/>
                  </a:cubicBezTo>
                  <a:lnTo>
                    <a:pt x="96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30"/>
          <p:cNvGrpSpPr/>
          <p:nvPr/>
        </p:nvGrpSpPr>
        <p:grpSpPr>
          <a:xfrm>
            <a:off x="96618" y="76267"/>
            <a:ext cx="1825341" cy="2021122"/>
            <a:chOff x="1180196" y="1611644"/>
            <a:chExt cx="1265489" cy="1401221"/>
          </a:xfrm>
        </p:grpSpPr>
        <p:sp>
          <p:nvSpPr>
            <p:cNvPr id="1359" name="Google Shape;1359;p30"/>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0"/>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0"/>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0"/>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0"/>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0"/>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0"/>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0"/>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0"/>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0"/>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0"/>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0"/>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0"/>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0"/>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0"/>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0"/>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0"/>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0"/>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0"/>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0"/>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0"/>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0"/>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 name="Shape 55"/>
        <p:cNvGrpSpPr/>
        <p:nvPr/>
      </p:nvGrpSpPr>
      <p:grpSpPr>
        <a:xfrm>
          <a:off x="0" y="0"/>
          <a:ext cx="0" cy="0"/>
          <a:chOff x="0" y="0"/>
          <a:chExt cx="0" cy="0"/>
        </a:xfrm>
      </p:grpSpPr>
      <p:sp>
        <p:nvSpPr>
          <p:cNvPr id="56" name="Google Shape;56;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394" name="Shape 1394"/>
        <p:cNvGrpSpPr/>
        <p:nvPr/>
      </p:nvGrpSpPr>
      <p:grpSpPr>
        <a:xfrm>
          <a:off x="0" y="0"/>
          <a:ext cx="0" cy="0"/>
          <a:chOff x="0" y="0"/>
          <a:chExt cx="0" cy="0"/>
        </a:xfrm>
      </p:grpSpPr>
      <p:sp>
        <p:nvSpPr>
          <p:cNvPr id="1395" name="Google Shape;1395;p3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396" name="Google Shape;1396;p31"/>
          <p:cNvSpPr txBox="1"/>
          <p:nvPr>
            <p:ph idx="1" type="subTitle"/>
          </p:nvPr>
        </p:nvSpPr>
        <p:spPr>
          <a:xfrm>
            <a:off x="1031900" y="2214783"/>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97" name="Google Shape;1397;p31"/>
          <p:cNvSpPr txBox="1"/>
          <p:nvPr>
            <p:ph idx="2" type="subTitle"/>
          </p:nvPr>
        </p:nvSpPr>
        <p:spPr>
          <a:xfrm>
            <a:off x="3506695" y="2214783"/>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98" name="Google Shape;1398;p31"/>
          <p:cNvSpPr txBox="1"/>
          <p:nvPr>
            <p:ph idx="3" type="subTitle"/>
          </p:nvPr>
        </p:nvSpPr>
        <p:spPr>
          <a:xfrm>
            <a:off x="5981490" y="2214783"/>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99" name="Google Shape;1399;p31"/>
          <p:cNvSpPr txBox="1"/>
          <p:nvPr>
            <p:ph idx="4" type="subTitle"/>
          </p:nvPr>
        </p:nvSpPr>
        <p:spPr>
          <a:xfrm>
            <a:off x="1031900" y="3671833"/>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0" name="Google Shape;1400;p31"/>
          <p:cNvSpPr txBox="1"/>
          <p:nvPr>
            <p:ph idx="5" type="subTitle"/>
          </p:nvPr>
        </p:nvSpPr>
        <p:spPr>
          <a:xfrm>
            <a:off x="3506695" y="3671833"/>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1" name="Google Shape;1401;p31"/>
          <p:cNvSpPr txBox="1"/>
          <p:nvPr>
            <p:ph idx="6" type="subTitle"/>
          </p:nvPr>
        </p:nvSpPr>
        <p:spPr>
          <a:xfrm>
            <a:off x="5981490" y="3671833"/>
            <a:ext cx="21306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2" name="Google Shape;1402;p31"/>
          <p:cNvSpPr txBox="1"/>
          <p:nvPr>
            <p:ph idx="7" type="subTitle"/>
          </p:nvPr>
        </p:nvSpPr>
        <p:spPr>
          <a:xfrm>
            <a:off x="1031900" y="1888575"/>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3" name="Google Shape;1403;p31"/>
          <p:cNvSpPr txBox="1"/>
          <p:nvPr>
            <p:ph idx="8" type="subTitle"/>
          </p:nvPr>
        </p:nvSpPr>
        <p:spPr>
          <a:xfrm>
            <a:off x="3506700" y="1888575"/>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4" name="Google Shape;1404;p31"/>
          <p:cNvSpPr txBox="1"/>
          <p:nvPr>
            <p:ph idx="9" type="subTitle"/>
          </p:nvPr>
        </p:nvSpPr>
        <p:spPr>
          <a:xfrm>
            <a:off x="5981513" y="1888575"/>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5" name="Google Shape;1405;p31"/>
          <p:cNvSpPr txBox="1"/>
          <p:nvPr>
            <p:ph idx="13" type="subTitle"/>
          </p:nvPr>
        </p:nvSpPr>
        <p:spPr>
          <a:xfrm>
            <a:off x="1031900" y="3340972"/>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6" name="Google Shape;1406;p31"/>
          <p:cNvSpPr txBox="1"/>
          <p:nvPr>
            <p:ph idx="14" type="subTitle"/>
          </p:nvPr>
        </p:nvSpPr>
        <p:spPr>
          <a:xfrm>
            <a:off x="3506700" y="3340972"/>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7" name="Google Shape;1407;p31"/>
          <p:cNvSpPr txBox="1"/>
          <p:nvPr>
            <p:ph idx="15" type="subTitle"/>
          </p:nvPr>
        </p:nvSpPr>
        <p:spPr>
          <a:xfrm>
            <a:off x="5981513" y="3340972"/>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408" name="Google Shape;1408;p31"/>
          <p:cNvGrpSpPr/>
          <p:nvPr/>
        </p:nvGrpSpPr>
        <p:grpSpPr>
          <a:xfrm>
            <a:off x="121775" y="95161"/>
            <a:ext cx="945083" cy="889676"/>
            <a:chOff x="2001532" y="3705200"/>
            <a:chExt cx="657358" cy="618819"/>
          </a:xfrm>
        </p:grpSpPr>
        <p:sp>
          <p:nvSpPr>
            <p:cNvPr id="1409" name="Google Shape;1409;p31"/>
            <p:cNvSpPr/>
            <p:nvPr/>
          </p:nvSpPr>
          <p:spPr>
            <a:xfrm>
              <a:off x="2101157" y="3705200"/>
              <a:ext cx="557732" cy="585672"/>
            </a:xfrm>
            <a:custGeom>
              <a:rect b="b" l="l" r="r" t="t"/>
              <a:pathLst>
                <a:path extrusionOk="0" h="8783" w="8364">
                  <a:moveTo>
                    <a:pt x="5794" y="6188"/>
                  </a:moveTo>
                  <a:cubicBezTo>
                    <a:pt x="6725" y="6883"/>
                    <a:pt x="8219" y="7053"/>
                    <a:pt x="8347" y="7065"/>
                  </a:cubicBezTo>
                  <a:lnTo>
                    <a:pt x="8363" y="7065"/>
                  </a:lnTo>
                  <a:cubicBezTo>
                    <a:pt x="8363" y="7065"/>
                    <a:pt x="7759" y="5599"/>
                    <a:pt x="6775" y="4863"/>
                  </a:cubicBezTo>
                  <a:cubicBezTo>
                    <a:pt x="6265" y="4483"/>
                    <a:pt x="5690" y="4367"/>
                    <a:pt x="5256" y="4354"/>
                  </a:cubicBezTo>
                  <a:cubicBezTo>
                    <a:pt x="5649" y="4300"/>
                    <a:pt x="6187" y="4168"/>
                    <a:pt x="6684" y="3804"/>
                  </a:cubicBezTo>
                  <a:cubicBezTo>
                    <a:pt x="7640" y="3134"/>
                    <a:pt x="8269" y="1784"/>
                    <a:pt x="8322" y="1652"/>
                  </a:cubicBezTo>
                  <a:lnTo>
                    <a:pt x="8322" y="1640"/>
                  </a:lnTo>
                  <a:cubicBezTo>
                    <a:pt x="8322" y="1640"/>
                    <a:pt x="6737" y="1759"/>
                    <a:pt x="5740" y="2467"/>
                  </a:cubicBezTo>
                  <a:cubicBezTo>
                    <a:pt x="5218" y="2847"/>
                    <a:pt x="4929" y="3357"/>
                    <a:pt x="4784" y="3763"/>
                  </a:cubicBezTo>
                  <a:cubicBezTo>
                    <a:pt x="4863" y="3369"/>
                    <a:pt x="4888" y="2819"/>
                    <a:pt x="4705" y="2231"/>
                  </a:cubicBezTo>
                  <a:cubicBezTo>
                    <a:pt x="4366" y="1118"/>
                    <a:pt x="3265" y="108"/>
                    <a:pt x="3158" y="17"/>
                  </a:cubicBezTo>
                  <a:lnTo>
                    <a:pt x="3158" y="1"/>
                  </a:lnTo>
                  <a:cubicBezTo>
                    <a:pt x="3158" y="1"/>
                    <a:pt x="2780" y="1548"/>
                    <a:pt x="3133" y="2715"/>
                  </a:cubicBezTo>
                  <a:cubicBezTo>
                    <a:pt x="3331" y="3332"/>
                    <a:pt x="3737" y="3763"/>
                    <a:pt x="4064" y="4027"/>
                  </a:cubicBezTo>
                  <a:cubicBezTo>
                    <a:pt x="3724" y="3829"/>
                    <a:pt x="3211" y="3634"/>
                    <a:pt x="2582" y="3618"/>
                  </a:cubicBezTo>
                  <a:cubicBezTo>
                    <a:pt x="1428" y="3605"/>
                    <a:pt x="120" y="4341"/>
                    <a:pt x="0" y="4404"/>
                  </a:cubicBezTo>
                  <a:lnTo>
                    <a:pt x="0" y="4404"/>
                  </a:lnTo>
                  <a:cubicBezTo>
                    <a:pt x="0" y="4404"/>
                    <a:pt x="1349" y="5244"/>
                    <a:pt x="2570" y="5269"/>
                  </a:cubicBezTo>
                  <a:cubicBezTo>
                    <a:pt x="3211" y="5269"/>
                    <a:pt x="3749" y="5021"/>
                    <a:pt x="4101" y="4785"/>
                  </a:cubicBezTo>
                  <a:cubicBezTo>
                    <a:pt x="3815" y="5062"/>
                    <a:pt x="3460" y="5480"/>
                    <a:pt x="3265" y="6071"/>
                  </a:cubicBezTo>
                  <a:cubicBezTo>
                    <a:pt x="2897" y="7172"/>
                    <a:pt x="3186" y="8638"/>
                    <a:pt x="3211" y="8770"/>
                  </a:cubicBezTo>
                  <a:lnTo>
                    <a:pt x="3211" y="8782"/>
                  </a:lnTo>
                  <a:cubicBezTo>
                    <a:pt x="3211" y="8782"/>
                    <a:pt x="4432" y="7748"/>
                    <a:pt x="4825" y="6593"/>
                  </a:cubicBezTo>
                  <a:cubicBezTo>
                    <a:pt x="5032" y="5977"/>
                    <a:pt x="4954" y="5401"/>
                    <a:pt x="4837" y="4996"/>
                  </a:cubicBezTo>
                  <a:cubicBezTo>
                    <a:pt x="5007" y="5348"/>
                    <a:pt x="5297" y="5807"/>
                    <a:pt x="5794" y="6188"/>
                  </a:cubicBezTo>
                  <a:close/>
                  <a:moveTo>
                    <a:pt x="4602" y="4367"/>
                  </a:moveTo>
                  <a:cubicBezTo>
                    <a:pt x="4602" y="4367"/>
                    <a:pt x="4614" y="4326"/>
                    <a:pt x="4627" y="4275"/>
                  </a:cubicBezTo>
                  <a:lnTo>
                    <a:pt x="4627" y="4326"/>
                  </a:lnTo>
                  <a:cubicBezTo>
                    <a:pt x="4627" y="4341"/>
                    <a:pt x="4614" y="4354"/>
                    <a:pt x="4614" y="4354"/>
                  </a:cubicBezTo>
                  <a:lnTo>
                    <a:pt x="4627" y="4354"/>
                  </a:lnTo>
                  <a:lnTo>
                    <a:pt x="4627" y="4367"/>
                  </a:lnTo>
                  <a:lnTo>
                    <a:pt x="4718" y="4367"/>
                  </a:lnTo>
                  <a:cubicBezTo>
                    <a:pt x="4693" y="4379"/>
                    <a:pt x="4680" y="4379"/>
                    <a:pt x="4668" y="4379"/>
                  </a:cubicBezTo>
                  <a:lnTo>
                    <a:pt x="4639" y="4379"/>
                  </a:lnTo>
                  <a:lnTo>
                    <a:pt x="4639" y="4392"/>
                  </a:lnTo>
                  <a:lnTo>
                    <a:pt x="4627" y="4392"/>
                  </a:lnTo>
                  <a:cubicBezTo>
                    <a:pt x="4627" y="4392"/>
                    <a:pt x="4639" y="4420"/>
                    <a:pt x="4652" y="4470"/>
                  </a:cubicBezTo>
                  <a:cubicBezTo>
                    <a:pt x="4639" y="4458"/>
                    <a:pt x="4639" y="4445"/>
                    <a:pt x="4627" y="4433"/>
                  </a:cubicBezTo>
                  <a:cubicBezTo>
                    <a:pt x="4627" y="4420"/>
                    <a:pt x="4614" y="4404"/>
                    <a:pt x="4614" y="4404"/>
                  </a:cubicBezTo>
                  <a:lnTo>
                    <a:pt x="4614" y="4420"/>
                  </a:lnTo>
                  <a:lnTo>
                    <a:pt x="4614" y="4404"/>
                  </a:lnTo>
                  <a:cubicBezTo>
                    <a:pt x="4614" y="4404"/>
                    <a:pt x="4573" y="4420"/>
                    <a:pt x="4535" y="4458"/>
                  </a:cubicBezTo>
                  <a:cubicBezTo>
                    <a:pt x="4548" y="4445"/>
                    <a:pt x="4561" y="4433"/>
                    <a:pt x="4561" y="4420"/>
                  </a:cubicBezTo>
                  <a:cubicBezTo>
                    <a:pt x="4573" y="4404"/>
                    <a:pt x="4589" y="4404"/>
                    <a:pt x="4589" y="4404"/>
                  </a:cubicBezTo>
                  <a:cubicBezTo>
                    <a:pt x="4589" y="4404"/>
                    <a:pt x="4589" y="4392"/>
                    <a:pt x="4573" y="4392"/>
                  </a:cubicBezTo>
                  <a:lnTo>
                    <a:pt x="4589" y="4392"/>
                  </a:lnTo>
                  <a:cubicBezTo>
                    <a:pt x="4589" y="4392"/>
                    <a:pt x="4561" y="4367"/>
                    <a:pt x="4523" y="4326"/>
                  </a:cubicBezTo>
                  <a:cubicBezTo>
                    <a:pt x="4535" y="4341"/>
                    <a:pt x="4548" y="4354"/>
                    <a:pt x="4561" y="4354"/>
                  </a:cubicBezTo>
                  <a:cubicBezTo>
                    <a:pt x="4573" y="4367"/>
                    <a:pt x="4589" y="4367"/>
                    <a:pt x="4589" y="4367"/>
                  </a:cubicBezTo>
                  <a:lnTo>
                    <a:pt x="4589" y="4354"/>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2310877" y="4028616"/>
              <a:ext cx="249193" cy="181910"/>
            </a:xfrm>
            <a:custGeom>
              <a:rect b="b" l="l" r="r" t="t"/>
              <a:pathLst>
                <a:path extrusionOk="0" h="2728" w="3737">
                  <a:moveTo>
                    <a:pt x="511" y="0"/>
                  </a:moveTo>
                  <a:cubicBezTo>
                    <a:pt x="277" y="0"/>
                    <a:pt x="105" y="27"/>
                    <a:pt x="41" y="42"/>
                  </a:cubicBezTo>
                  <a:lnTo>
                    <a:pt x="0" y="42"/>
                  </a:lnTo>
                  <a:cubicBezTo>
                    <a:pt x="0" y="42"/>
                    <a:pt x="198" y="1102"/>
                    <a:pt x="1167" y="1835"/>
                  </a:cubicBezTo>
                  <a:cubicBezTo>
                    <a:pt x="2098" y="2530"/>
                    <a:pt x="3580" y="2715"/>
                    <a:pt x="3724" y="2728"/>
                  </a:cubicBezTo>
                  <a:lnTo>
                    <a:pt x="3737" y="2728"/>
                  </a:lnTo>
                  <a:cubicBezTo>
                    <a:pt x="3737" y="2728"/>
                    <a:pt x="3133" y="1246"/>
                    <a:pt x="2152" y="526"/>
                  </a:cubicBezTo>
                  <a:cubicBezTo>
                    <a:pt x="1581" y="92"/>
                    <a:pt x="941" y="0"/>
                    <a:pt x="51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2311677" y="4028549"/>
              <a:ext cx="219452" cy="160171"/>
            </a:xfrm>
            <a:custGeom>
              <a:rect b="b" l="l" r="r" t="t"/>
              <a:pathLst>
                <a:path extrusionOk="0" h="2402" w="3291">
                  <a:moveTo>
                    <a:pt x="394" y="1"/>
                  </a:moveTo>
                  <a:cubicBezTo>
                    <a:pt x="212" y="1"/>
                    <a:pt x="80" y="19"/>
                    <a:pt x="29" y="27"/>
                  </a:cubicBezTo>
                  <a:lnTo>
                    <a:pt x="1" y="43"/>
                  </a:lnTo>
                  <a:cubicBezTo>
                    <a:pt x="1" y="43"/>
                    <a:pt x="174" y="971"/>
                    <a:pt x="1039" y="1615"/>
                  </a:cubicBezTo>
                  <a:cubicBezTo>
                    <a:pt x="1863" y="2229"/>
                    <a:pt x="3162" y="2386"/>
                    <a:pt x="3278" y="2402"/>
                  </a:cubicBezTo>
                  <a:lnTo>
                    <a:pt x="3291" y="2402"/>
                  </a:lnTo>
                  <a:cubicBezTo>
                    <a:pt x="3291" y="2402"/>
                    <a:pt x="2753" y="1115"/>
                    <a:pt x="1888" y="474"/>
                  </a:cubicBezTo>
                  <a:cubicBezTo>
                    <a:pt x="1358" y="77"/>
                    <a:pt x="770" y="1"/>
                    <a:pt x="39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2326614" y="4040752"/>
              <a:ext cx="150436" cy="109359"/>
            </a:xfrm>
            <a:custGeom>
              <a:rect b="b" l="l" r="r" t="t"/>
              <a:pathLst>
                <a:path extrusionOk="0" h="1640" w="2256">
                  <a:moveTo>
                    <a:pt x="111" y="0"/>
                  </a:moveTo>
                  <a:cubicBezTo>
                    <a:pt x="73" y="0"/>
                    <a:pt x="45" y="1"/>
                    <a:pt x="28" y="1"/>
                  </a:cubicBezTo>
                  <a:cubicBezTo>
                    <a:pt x="13" y="1"/>
                    <a:pt x="0" y="17"/>
                    <a:pt x="0" y="17"/>
                  </a:cubicBezTo>
                  <a:cubicBezTo>
                    <a:pt x="0" y="17"/>
                    <a:pt x="157" y="593"/>
                    <a:pt x="761" y="1039"/>
                  </a:cubicBezTo>
                  <a:cubicBezTo>
                    <a:pt x="1312" y="1458"/>
                    <a:pt x="2177" y="1615"/>
                    <a:pt x="2255" y="1640"/>
                  </a:cubicBezTo>
                  <a:cubicBezTo>
                    <a:pt x="2255" y="1640"/>
                    <a:pt x="1850" y="803"/>
                    <a:pt x="1258" y="369"/>
                  </a:cubicBezTo>
                  <a:cubicBezTo>
                    <a:pt x="805" y="27"/>
                    <a:pt x="316" y="0"/>
                    <a:pt x="11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2310877" y="3848703"/>
              <a:ext cx="246459" cy="181643"/>
            </a:xfrm>
            <a:custGeom>
              <a:rect b="b" l="l" r="r" t="t"/>
              <a:pathLst>
                <a:path extrusionOk="0" h="2724" w="3696">
                  <a:moveTo>
                    <a:pt x="3696" y="0"/>
                  </a:moveTo>
                  <a:cubicBezTo>
                    <a:pt x="3696" y="0"/>
                    <a:pt x="2111" y="117"/>
                    <a:pt x="1114" y="824"/>
                  </a:cubicBezTo>
                  <a:cubicBezTo>
                    <a:pt x="211" y="1453"/>
                    <a:pt x="29" y="2488"/>
                    <a:pt x="0" y="2686"/>
                  </a:cubicBezTo>
                  <a:lnTo>
                    <a:pt x="0" y="2711"/>
                  </a:lnTo>
                  <a:cubicBezTo>
                    <a:pt x="0" y="2711"/>
                    <a:pt x="92" y="2724"/>
                    <a:pt x="247" y="2724"/>
                  </a:cubicBezTo>
                  <a:cubicBezTo>
                    <a:pt x="619" y="2724"/>
                    <a:pt x="1356" y="2652"/>
                    <a:pt x="2057" y="2161"/>
                  </a:cubicBezTo>
                  <a:cubicBezTo>
                    <a:pt x="3017" y="1494"/>
                    <a:pt x="3630" y="129"/>
                    <a:pt x="3696" y="13"/>
                  </a:cubicBezTo>
                  <a:lnTo>
                    <a:pt x="3696"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2310010" y="3868842"/>
              <a:ext cx="218652" cy="161305"/>
            </a:xfrm>
            <a:custGeom>
              <a:rect b="b" l="l" r="r" t="t"/>
              <a:pathLst>
                <a:path extrusionOk="0" h="2419" w="3279">
                  <a:moveTo>
                    <a:pt x="3278" y="0"/>
                  </a:moveTo>
                  <a:cubicBezTo>
                    <a:pt x="3278" y="0"/>
                    <a:pt x="1875" y="117"/>
                    <a:pt x="998" y="733"/>
                  </a:cubicBezTo>
                  <a:cubicBezTo>
                    <a:pt x="199" y="1296"/>
                    <a:pt x="26" y="2214"/>
                    <a:pt x="13" y="2372"/>
                  </a:cubicBezTo>
                  <a:cubicBezTo>
                    <a:pt x="1" y="2397"/>
                    <a:pt x="1" y="2409"/>
                    <a:pt x="1" y="2409"/>
                  </a:cubicBezTo>
                  <a:cubicBezTo>
                    <a:pt x="1" y="2409"/>
                    <a:pt x="72" y="2419"/>
                    <a:pt x="194" y="2419"/>
                  </a:cubicBezTo>
                  <a:cubicBezTo>
                    <a:pt x="515" y="2419"/>
                    <a:pt x="1186" y="2356"/>
                    <a:pt x="1822" y="1900"/>
                  </a:cubicBezTo>
                  <a:cubicBezTo>
                    <a:pt x="2662" y="1309"/>
                    <a:pt x="3225" y="117"/>
                    <a:pt x="3265" y="13"/>
                  </a:cubicBezTo>
                  <a:cubicBezTo>
                    <a:pt x="3278" y="13"/>
                    <a:pt x="3278" y="0"/>
                    <a:pt x="327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2324947" y="3908052"/>
              <a:ext cx="149369" cy="109359"/>
            </a:xfrm>
            <a:custGeom>
              <a:rect b="b" l="l" r="r" t="t"/>
              <a:pathLst>
                <a:path extrusionOk="0" h="1640" w="2240">
                  <a:moveTo>
                    <a:pt x="2239" y="0"/>
                  </a:moveTo>
                  <a:cubicBezTo>
                    <a:pt x="2239" y="0"/>
                    <a:pt x="1324" y="145"/>
                    <a:pt x="720" y="563"/>
                  </a:cubicBezTo>
                  <a:cubicBezTo>
                    <a:pt x="182" y="957"/>
                    <a:pt x="25" y="1520"/>
                    <a:pt x="0" y="1626"/>
                  </a:cubicBezTo>
                  <a:lnTo>
                    <a:pt x="0" y="1639"/>
                  </a:lnTo>
                  <a:cubicBezTo>
                    <a:pt x="0" y="1639"/>
                    <a:pt x="13" y="1640"/>
                    <a:pt x="38" y="1640"/>
                  </a:cubicBezTo>
                  <a:cubicBezTo>
                    <a:pt x="180" y="1640"/>
                    <a:pt x="693" y="1613"/>
                    <a:pt x="1205" y="1246"/>
                  </a:cubicBezTo>
                  <a:cubicBezTo>
                    <a:pt x="1783" y="840"/>
                    <a:pt x="2202" y="79"/>
                    <a:pt x="2239" y="13"/>
                  </a:cubicBezTo>
                  <a:lnTo>
                    <a:pt x="2239"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a:off x="2187779" y="3738609"/>
              <a:ext cx="152103" cy="290936"/>
            </a:xfrm>
            <a:custGeom>
              <a:rect b="b" l="l" r="r" t="t"/>
              <a:pathLst>
                <a:path extrusionOk="0" h="4363" w="2281">
                  <a:moveTo>
                    <a:pt x="381" y="0"/>
                  </a:moveTo>
                  <a:cubicBezTo>
                    <a:pt x="381" y="0"/>
                    <a:pt x="0" y="1544"/>
                    <a:pt x="352" y="2711"/>
                  </a:cubicBezTo>
                  <a:cubicBezTo>
                    <a:pt x="679" y="3774"/>
                    <a:pt x="1610" y="4271"/>
                    <a:pt x="1780" y="4350"/>
                  </a:cubicBezTo>
                  <a:cubicBezTo>
                    <a:pt x="1809" y="4362"/>
                    <a:pt x="1821" y="4362"/>
                    <a:pt x="1821" y="4362"/>
                  </a:cubicBezTo>
                  <a:cubicBezTo>
                    <a:pt x="1821" y="4362"/>
                    <a:pt x="2280" y="3394"/>
                    <a:pt x="1925" y="2227"/>
                  </a:cubicBezTo>
                  <a:cubicBezTo>
                    <a:pt x="1585" y="1113"/>
                    <a:pt x="484" y="104"/>
                    <a:pt x="381" y="13"/>
                  </a:cubicBezTo>
                  <a:lnTo>
                    <a:pt x="381"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1"/>
            <p:cNvSpPr/>
            <p:nvPr/>
          </p:nvSpPr>
          <p:spPr>
            <a:xfrm>
              <a:off x="2201583" y="3772551"/>
              <a:ext cx="133898" cy="256994"/>
            </a:xfrm>
            <a:custGeom>
              <a:rect b="b" l="l" r="r" t="t"/>
              <a:pathLst>
                <a:path extrusionOk="0" h="3854" w="2008">
                  <a:moveTo>
                    <a:pt x="331" y="1"/>
                  </a:moveTo>
                  <a:cubicBezTo>
                    <a:pt x="331" y="1"/>
                    <a:pt x="1" y="1366"/>
                    <a:pt x="315" y="2400"/>
                  </a:cubicBezTo>
                  <a:cubicBezTo>
                    <a:pt x="605" y="3331"/>
                    <a:pt x="1416" y="3775"/>
                    <a:pt x="1573" y="3841"/>
                  </a:cubicBezTo>
                  <a:cubicBezTo>
                    <a:pt x="1589" y="3853"/>
                    <a:pt x="1602" y="3853"/>
                    <a:pt x="1602" y="3853"/>
                  </a:cubicBezTo>
                  <a:cubicBezTo>
                    <a:pt x="1602" y="3853"/>
                    <a:pt x="2007" y="3001"/>
                    <a:pt x="1680" y="1979"/>
                  </a:cubicBezTo>
                  <a:cubicBezTo>
                    <a:pt x="1378" y="998"/>
                    <a:pt x="422" y="92"/>
                    <a:pt x="331" y="13"/>
                  </a:cubicBezTo>
                  <a:lnTo>
                    <a:pt x="331"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1"/>
            <p:cNvSpPr/>
            <p:nvPr/>
          </p:nvSpPr>
          <p:spPr>
            <a:xfrm>
              <a:off x="2234124" y="3836300"/>
              <a:ext cx="82019" cy="175842"/>
            </a:xfrm>
            <a:custGeom>
              <a:rect b="b" l="l" r="r" t="t"/>
              <a:pathLst>
                <a:path extrusionOk="0" h="2637" w="1230">
                  <a:moveTo>
                    <a:pt x="142" y="1"/>
                  </a:moveTo>
                  <a:cubicBezTo>
                    <a:pt x="142" y="1"/>
                    <a:pt x="0" y="919"/>
                    <a:pt x="208" y="1614"/>
                  </a:cubicBezTo>
                  <a:cubicBezTo>
                    <a:pt x="406" y="2256"/>
                    <a:pt x="903" y="2570"/>
                    <a:pt x="994" y="2636"/>
                  </a:cubicBezTo>
                  <a:lnTo>
                    <a:pt x="1007" y="2636"/>
                  </a:lnTo>
                  <a:cubicBezTo>
                    <a:pt x="1007" y="2636"/>
                    <a:pt x="1230" y="2073"/>
                    <a:pt x="1007" y="1366"/>
                  </a:cubicBezTo>
                  <a:cubicBezTo>
                    <a:pt x="799" y="696"/>
                    <a:pt x="208" y="67"/>
                    <a:pt x="15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1"/>
            <p:cNvSpPr/>
            <p:nvPr/>
          </p:nvSpPr>
          <p:spPr>
            <a:xfrm>
              <a:off x="2001532" y="3980603"/>
              <a:ext cx="306873" cy="109359"/>
            </a:xfrm>
            <a:custGeom>
              <a:rect b="b" l="l" r="r" t="t"/>
              <a:pathLst>
                <a:path extrusionOk="0" h="1640" w="4602">
                  <a:moveTo>
                    <a:pt x="2565" y="0"/>
                  </a:moveTo>
                  <a:cubicBezTo>
                    <a:pt x="1421" y="0"/>
                    <a:pt x="131" y="709"/>
                    <a:pt x="13" y="774"/>
                  </a:cubicBezTo>
                  <a:cubicBezTo>
                    <a:pt x="13" y="787"/>
                    <a:pt x="0" y="787"/>
                    <a:pt x="0" y="787"/>
                  </a:cubicBezTo>
                  <a:cubicBezTo>
                    <a:pt x="0" y="787"/>
                    <a:pt x="1365" y="1627"/>
                    <a:pt x="2582" y="1639"/>
                  </a:cubicBezTo>
                  <a:cubicBezTo>
                    <a:pt x="2592" y="1639"/>
                    <a:pt x="2601" y="1639"/>
                    <a:pt x="2610" y="1639"/>
                  </a:cubicBezTo>
                  <a:cubicBezTo>
                    <a:pt x="3696" y="1639"/>
                    <a:pt x="4445" y="918"/>
                    <a:pt x="4573" y="787"/>
                  </a:cubicBezTo>
                  <a:cubicBezTo>
                    <a:pt x="4589" y="774"/>
                    <a:pt x="4602" y="762"/>
                    <a:pt x="4602" y="762"/>
                  </a:cubicBezTo>
                  <a:cubicBezTo>
                    <a:pt x="4602" y="762"/>
                    <a:pt x="3815" y="13"/>
                    <a:pt x="2595" y="1"/>
                  </a:cubicBezTo>
                  <a:cubicBezTo>
                    <a:pt x="2585" y="1"/>
                    <a:pt x="2575" y="0"/>
                    <a:pt x="2565"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1"/>
            <p:cNvSpPr/>
            <p:nvPr/>
          </p:nvSpPr>
          <p:spPr>
            <a:xfrm>
              <a:off x="2037341" y="3987538"/>
              <a:ext cx="271064" cy="95289"/>
            </a:xfrm>
            <a:custGeom>
              <a:rect b="b" l="l" r="r" t="t"/>
              <a:pathLst>
                <a:path extrusionOk="0" h="1429" w="4065">
                  <a:moveTo>
                    <a:pt x="2264" y="0"/>
                  </a:moveTo>
                  <a:cubicBezTo>
                    <a:pt x="1249" y="0"/>
                    <a:pt x="119" y="630"/>
                    <a:pt x="14" y="683"/>
                  </a:cubicBezTo>
                  <a:lnTo>
                    <a:pt x="1" y="683"/>
                  </a:lnTo>
                  <a:cubicBezTo>
                    <a:pt x="1" y="683"/>
                    <a:pt x="1206" y="1416"/>
                    <a:pt x="2281" y="1428"/>
                  </a:cubicBezTo>
                  <a:cubicBezTo>
                    <a:pt x="2293" y="1429"/>
                    <a:pt x="2305" y="1429"/>
                    <a:pt x="2317" y="1429"/>
                  </a:cubicBezTo>
                  <a:cubicBezTo>
                    <a:pt x="3266" y="1429"/>
                    <a:pt x="3921" y="813"/>
                    <a:pt x="4036" y="683"/>
                  </a:cubicBezTo>
                  <a:cubicBezTo>
                    <a:pt x="4052" y="670"/>
                    <a:pt x="4065" y="670"/>
                    <a:pt x="4065" y="670"/>
                  </a:cubicBezTo>
                  <a:cubicBezTo>
                    <a:pt x="4065" y="670"/>
                    <a:pt x="3369" y="13"/>
                    <a:pt x="2294" y="0"/>
                  </a:cubicBezTo>
                  <a:cubicBezTo>
                    <a:pt x="2284" y="0"/>
                    <a:pt x="2274" y="0"/>
                    <a:pt x="226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1"/>
            <p:cNvSpPr/>
            <p:nvPr/>
          </p:nvSpPr>
          <p:spPr>
            <a:xfrm>
              <a:off x="2103825" y="4006810"/>
              <a:ext cx="185311" cy="56080"/>
            </a:xfrm>
            <a:custGeom>
              <a:rect b="b" l="l" r="r" t="t"/>
              <a:pathLst>
                <a:path extrusionOk="0" h="841" w="2779">
                  <a:moveTo>
                    <a:pt x="1538" y="0"/>
                  </a:moveTo>
                  <a:cubicBezTo>
                    <a:pt x="839" y="0"/>
                    <a:pt x="78" y="354"/>
                    <a:pt x="14" y="394"/>
                  </a:cubicBezTo>
                  <a:lnTo>
                    <a:pt x="1" y="394"/>
                  </a:lnTo>
                  <a:cubicBezTo>
                    <a:pt x="1" y="394"/>
                    <a:pt x="825" y="825"/>
                    <a:pt x="1561" y="841"/>
                  </a:cubicBezTo>
                  <a:cubicBezTo>
                    <a:pt x="2228" y="841"/>
                    <a:pt x="2687" y="473"/>
                    <a:pt x="2766" y="407"/>
                  </a:cubicBezTo>
                  <a:lnTo>
                    <a:pt x="2778" y="394"/>
                  </a:lnTo>
                  <a:cubicBezTo>
                    <a:pt x="2778" y="394"/>
                    <a:pt x="2306" y="13"/>
                    <a:pt x="1574" y="1"/>
                  </a:cubicBezTo>
                  <a:cubicBezTo>
                    <a:pt x="1562" y="1"/>
                    <a:pt x="1550" y="0"/>
                    <a:pt x="153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1"/>
            <p:cNvSpPr/>
            <p:nvPr/>
          </p:nvSpPr>
          <p:spPr>
            <a:xfrm>
              <a:off x="2194648" y="4033017"/>
              <a:ext cx="152169" cy="291002"/>
            </a:xfrm>
            <a:custGeom>
              <a:rect b="b" l="l" r="r" t="t"/>
              <a:pathLst>
                <a:path extrusionOk="0" h="4364" w="2282">
                  <a:moveTo>
                    <a:pt x="1718" y="1"/>
                  </a:moveTo>
                  <a:cubicBezTo>
                    <a:pt x="1718" y="1"/>
                    <a:pt x="775" y="498"/>
                    <a:pt x="381" y="1652"/>
                  </a:cubicBezTo>
                  <a:cubicBezTo>
                    <a:pt x="1" y="2753"/>
                    <a:pt x="303" y="4222"/>
                    <a:pt x="328" y="4351"/>
                  </a:cubicBezTo>
                  <a:lnTo>
                    <a:pt x="328" y="4363"/>
                  </a:lnTo>
                  <a:cubicBezTo>
                    <a:pt x="328" y="4363"/>
                    <a:pt x="1548" y="3341"/>
                    <a:pt x="1929" y="2190"/>
                  </a:cubicBezTo>
                  <a:cubicBezTo>
                    <a:pt x="2281" y="1140"/>
                    <a:pt x="1822" y="183"/>
                    <a:pt x="1731" y="26"/>
                  </a:cubicBezTo>
                  <a:cubicBezTo>
                    <a:pt x="1731" y="1"/>
                    <a:pt x="1718" y="1"/>
                    <a:pt x="1718"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1"/>
            <p:cNvSpPr/>
            <p:nvPr/>
          </p:nvSpPr>
          <p:spPr>
            <a:xfrm>
              <a:off x="2209585" y="4033017"/>
              <a:ext cx="132832" cy="257861"/>
            </a:xfrm>
            <a:custGeom>
              <a:rect b="b" l="l" r="r" t="t"/>
              <a:pathLst>
                <a:path extrusionOk="0" h="3867" w="1992">
                  <a:moveTo>
                    <a:pt x="1507" y="1"/>
                  </a:moveTo>
                  <a:cubicBezTo>
                    <a:pt x="1507" y="1"/>
                    <a:pt x="683" y="448"/>
                    <a:pt x="327" y="1470"/>
                  </a:cubicBezTo>
                  <a:cubicBezTo>
                    <a:pt x="0" y="2438"/>
                    <a:pt x="249" y="3734"/>
                    <a:pt x="274" y="3854"/>
                  </a:cubicBezTo>
                  <a:lnTo>
                    <a:pt x="274" y="3866"/>
                  </a:lnTo>
                  <a:cubicBezTo>
                    <a:pt x="274" y="3866"/>
                    <a:pt x="1337" y="2948"/>
                    <a:pt x="1677" y="1926"/>
                  </a:cubicBezTo>
                  <a:cubicBezTo>
                    <a:pt x="1991" y="1011"/>
                    <a:pt x="1598" y="171"/>
                    <a:pt x="1519" y="26"/>
                  </a:cubicBezTo>
                  <a:lnTo>
                    <a:pt x="150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1"/>
            <p:cNvSpPr/>
            <p:nvPr/>
          </p:nvSpPr>
          <p:spPr>
            <a:xfrm>
              <a:off x="2240192" y="4050421"/>
              <a:ext cx="82086" cy="176709"/>
            </a:xfrm>
            <a:custGeom>
              <a:rect b="b" l="l" r="r" t="t"/>
              <a:pathLst>
                <a:path extrusionOk="0" h="2650" w="1231">
                  <a:moveTo>
                    <a:pt x="969" y="1"/>
                  </a:moveTo>
                  <a:cubicBezTo>
                    <a:pt x="969" y="1"/>
                    <a:pt x="460" y="344"/>
                    <a:pt x="224" y="1036"/>
                  </a:cubicBezTo>
                  <a:cubicBezTo>
                    <a:pt x="0" y="1706"/>
                    <a:pt x="104" y="2558"/>
                    <a:pt x="117" y="2649"/>
                  </a:cubicBezTo>
                  <a:cubicBezTo>
                    <a:pt x="117" y="2649"/>
                    <a:pt x="787" y="2008"/>
                    <a:pt x="1023" y="1300"/>
                  </a:cubicBezTo>
                  <a:cubicBezTo>
                    <a:pt x="1230" y="671"/>
                    <a:pt x="1023" y="121"/>
                    <a:pt x="982" y="14"/>
                  </a:cubicBezTo>
                  <a:lnTo>
                    <a:pt x="96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31"/>
          <p:cNvGrpSpPr/>
          <p:nvPr/>
        </p:nvGrpSpPr>
        <p:grpSpPr>
          <a:xfrm rot="673185">
            <a:off x="8080572" y="4237920"/>
            <a:ext cx="1269831" cy="1176594"/>
            <a:chOff x="7893253" y="3121156"/>
            <a:chExt cx="856410" cy="793528"/>
          </a:xfrm>
        </p:grpSpPr>
        <p:sp>
          <p:nvSpPr>
            <p:cNvPr id="1426" name="Google Shape;1426;p31"/>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1"/>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1"/>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1"/>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1"/>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1"/>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432" name="Shape 1432"/>
        <p:cNvGrpSpPr/>
        <p:nvPr/>
      </p:nvGrpSpPr>
      <p:grpSpPr>
        <a:xfrm>
          <a:off x="0" y="0"/>
          <a:ext cx="0" cy="0"/>
          <a:chOff x="0" y="0"/>
          <a:chExt cx="0" cy="0"/>
        </a:xfrm>
      </p:grpSpPr>
      <p:sp>
        <p:nvSpPr>
          <p:cNvPr id="1433" name="Google Shape;1433;p32"/>
          <p:cNvSpPr txBox="1"/>
          <p:nvPr>
            <p:ph idx="1" type="subTitle"/>
          </p:nvPr>
        </p:nvSpPr>
        <p:spPr>
          <a:xfrm>
            <a:off x="4572000" y="1564698"/>
            <a:ext cx="3852000" cy="10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34" name="Google Shape;1434;p32"/>
          <p:cNvSpPr txBox="1"/>
          <p:nvPr>
            <p:ph type="ctrTitle"/>
          </p:nvPr>
        </p:nvSpPr>
        <p:spPr>
          <a:xfrm flipH="1">
            <a:off x="4578350" y="824686"/>
            <a:ext cx="3852000" cy="83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5" name="Google Shape;1435;p32"/>
          <p:cNvSpPr txBox="1"/>
          <p:nvPr/>
        </p:nvSpPr>
        <p:spPr>
          <a:xfrm>
            <a:off x="4941826" y="3578700"/>
            <a:ext cx="3112200" cy="728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100">
                <a:solidFill>
                  <a:schemeClr val="dk1"/>
                </a:solidFill>
                <a:latin typeface="Lato"/>
                <a:ea typeface="Lato"/>
                <a:cs typeface="Lato"/>
                <a:sym typeface="Lato"/>
              </a:rPr>
              <a:t>CREDITS: This presentation template was created by </a:t>
            </a:r>
            <a:r>
              <a:rPr b="1" lang="en" sz="1100">
                <a:solidFill>
                  <a:schemeClr val="dk1"/>
                </a:solidFill>
                <a:uFill>
                  <a:noFill/>
                </a:uFill>
                <a:latin typeface="Lato"/>
                <a:ea typeface="Lato"/>
                <a:cs typeface="Lato"/>
                <a:sym typeface="Lato"/>
                <a:hlinkClick r:id="rId2">
                  <a:extLst>
                    <a:ext uri="{A12FA001-AC4F-418D-AE19-62706E023703}">
                      <ahyp:hlinkClr val="tx"/>
                    </a:ext>
                  </a:extLst>
                </a:hlinkClick>
              </a:rPr>
              <a:t>Slidesgo</a:t>
            </a:r>
            <a:r>
              <a:rPr b="1" lang="en" sz="1100">
                <a:solidFill>
                  <a:schemeClr val="dk1"/>
                </a:solidFill>
                <a:latin typeface="Lato"/>
                <a:ea typeface="Lato"/>
                <a:cs typeface="Lato"/>
                <a:sym typeface="Lato"/>
              </a:rPr>
              <a:t>,</a:t>
            </a:r>
            <a:r>
              <a:rPr lang="en" sz="1100">
                <a:solidFill>
                  <a:schemeClr val="dk1"/>
                </a:solidFill>
                <a:latin typeface="Lato"/>
                <a:ea typeface="Lato"/>
                <a:cs typeface="Lato"/>
                <a:sym typeface="Lato"/>
              </a:rPr>
              <a:t> and includes icons by </a:t>
            </a:r>
            <a:r>
              <a:rPr b="1" lang="en" sz="11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a:solidFill>
                  <a:schemeClr val="dk1"/>
                </a:solidFill>
                <a:uFill>
                  <a:noFill/>
                </a:u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 </a:t>
            </a:r>
            <a:endParaRPr sz="1100">
              <a:solidFill>
                <a:schemeClr val="dk1"/>
              </a:solidFill>
              <a:latin typeface="Lato"/>
              <a:ea typeface="Lato"/>
              <a:cs typeface="Lato"/>
              <a:sym typeface="Lat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solidFill>
          <a:schemeClr val="dk2"/>
        </a:solidFill>
      </p:bgPr>
    </p:bg>
    <p:spTree>
      <p:nvGrpSpPr>
        <p:cNvPr id="1436" name="Shape 1436"/>
        <p:cNvGrpSpPr/>
        <p:nvPr/>
      </p:nvGrpSpPr>
      <p:grpSpPr>
        <a:xfrm>
          <a:off x="0" y="0"/>
          <a:ext cx="0" cy="0"/>
          <a:chOff x="0" y="0"/>
          <a:chExt cx="0" cy="0"/>
        </a:xfrm>
      </p:grpSpPr>
      <p:grpSp>
        <p:nvGrpSpPr>
          <p:cNvPr id="1437" name="Google Shape;1437;p33"/>
          <p:cNvGrpSpPr/>
          <p:nvPr/>
        </p:nvGrpSpPr>
        <p:grpSpPr>
          <a:xfrm>
            <a:off x="2850148" y="3142182"/>
            <a:ext cx="1254041" cy="1161963"/>
            <a:chOff x="7893253" y="3121156"/>
            <a:chExt cx="856410" cy="793528"/>
          </a:xfrm>
        </p:grpSpPr>
        <p:sp>
          <p:nvSpPr>
            <p:cNvPr id="1438" name="Google Shape;1438;p33"/>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3"/>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3"/>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3"/>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3"/>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3"/>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33"/>
          <p:cNvGrpSpPr/>
          <p:nvPr/>
        </p:nvGrpSpPr>
        <p:grpSpPr>
          <a:xfrm>
            <a:off x="2752588" y="1437961"/>
            <a:ext cx="3466030" cy="3105911"/>
            <a:chOff x="1259573" y="3375920"/>
            <a:chExt cx="1882382" cy="1686803"/>
          </a:xfrm>
        </p:grpSpPr>
        <p:sp>
          <p:nvSpPr>
            <p:cNvPr id="1445" name="Google Shape;1445;p33"/>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3"/>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3"/>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3"/>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3"/>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3"/>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3"/>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3"/>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3"/>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3"/>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3"/>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3"/>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3"/>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3"/>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3"/>
          <p:cNvGrpSpPr/>
          <p:nvPr/>
        </p:nvGrpSpPr>
        <p:grpSpPr>
          <a:xfrm>
            <a:off x="781655" y="1994578"/>
            <a:ext cx="2408360" cy="1992670"/>
            <a:chOff x="4654765" y="2053719"/>
            <a:chExt cx="1574709" cy="1302909"/>
          </a:xfrm>
        </p:grpSpPr>
        <p:sp>
          <p:nvSpPr>
            <p:cNvPr id="1502" name="Google Shape;1502;p33"/>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33"/>
          <p:cNvGrpSpPr/>
          <p:nvPr/>
        </p:nvGrpSpPr>
        <p:grpSpPr>
          <a:xfrm>
            <a:off x="-540993" y="3759917"/>
            <a:ext cx="2286076" cy="2104869"/>
            <a:chOff x="4354222" y="153972"/>
            <a:chExt cx="1400867" cy="1289906"/>
          </a:xfrm>
        </p:grpSpPr>
        <p:sp>
          <p:nvSpPr>
            <p:cNvPr id="1511" name="Google Shape;1511;p33"/>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3"/>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3"/>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3"/>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3"/>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33"/>
          <p:cNvGrpSpPr/>
          <p:nvPr/>
        </p:nvGrpSpPr>
        <p:grpSpPr>
          <a:xfrm>
            <a:off x="3920791" y="494488"/>
            <a:ext cx="1540389" cy="1167719"/>
            <a:chOff x="475775" y="3784023"/>
            <a:chExt cx="1050384" cy="796263"/>
          </a:xfrm>
        </p:grpSpPr>
        <p:sp>
          <p:nvSpPr>
            <p:cNvPr id="1536" name="Google Shape;1536;p33"/>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3"/>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3"/>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3"/>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3"/>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3"/>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3"/>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3"/>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3"/>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3"/>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3"/>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3"/>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3"/>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3"/>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3"/>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3"/>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3"/>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3"/>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3"/>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3"/>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3"/>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33"/>
          <p:cNvGrpSpPr/>
          <p:nvPr/>
        </p:nvGrpSpPr>
        <p:grpSpPr>
          <a:xfrm>
            <a:off x="1818181" y="4032365"/>
            <a:ext cx="2286011" cy="1977986"/>
            <a:chOff x="6222494" y="3474678"/>
            <a:chExt cx="1406949" cy="1217372"/>
          </a:xfrm>
        </p:grpSpPr>
        <p:sp>
          <p:nvSpPr>
            <p:cNvPr id="1560" name="Google Shape;1560;p33"/>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3"/>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3"/>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3"/>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3"/>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3"/>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3"/>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3"/>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3"/>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3"/>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3"/>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3"/>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3"/>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3"/>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3"/>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3"/>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3"/>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3"/>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3"/>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3"/>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3"/>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3"/>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3"/>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3"/>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3"/>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3"/>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3"/>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3"/>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3"/>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3"/>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3"/>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3"/>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3"/>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3"/>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3"/>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3"/>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3"/>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33"/>
          <p:cNvGrpSpPr/>
          <p:nvPr/>
        </p:nvGrpSpPr>
        <p:grpSpPr>
          <a:xfrm>
            <a:off x="-104134" y="-535553"/>
            <a:ext cx="1689143" cy="2074199"/>
            <a:chOff x="4376828" y="3926459"/>
            <a:chExt cx="991107" cy="1217038"/>
          </a:xfrm>
        </p:grpSpPr>
        <p:sp>
          <p:nvSpPr>
            <p:cNvPr id="1598" name="Google Shape;1598;p33"/>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3"/>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3"/>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3"/>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3"/>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3"/>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3"/>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3"/>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3"/>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3"/>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3"/>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3"/>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3"/>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3"/>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3"/>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3"/>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3"/>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3"/>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3"/>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3"/>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3"/>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3"/>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3"/>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3"/>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3"/>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3"/>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3"/>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3"/>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3"/>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3"/>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3"/>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3"/>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3"/>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3"/>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3"/>
          <p:cNvGrpSpPr/>
          <p:nvPr/>
        </p:nvGrpSpPr>
        <p:grpSpPr>
          <a:xfrm>
            <a:off x="3933422" y="4470463"/>
            <a:ext cx="1675228" cy="1003099"/>
            <a:chOff x="6784369" y="2225096"/>
            <a:chExt cx="1144047" cy="685036"/>
          </a:xfrm>
        </p:grpSpPr>
        <p:sp>
          <p:nvSpPr>
            <p:cNvPr id="1633" name="Google Shape;1633;p33"/>
            <p:cNvSpPr/>
            <p:nvPr/>
          </p:nvSpPr>
          <p:spPr>
            <a:xfrm>
              <a:off x="6855109" y="2378001"/>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3"/>
            <p:cNvSpPr/>
            <p:nvPr/>
          </p:nvSpPr>
          <p:spPr>
            <a:xfrm>
              <a:off x="7349746" y="2225096"/>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3"/>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3"/>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3"/>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3"/>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3"/>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3"/>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3"/>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3"/>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3"/>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3"/>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3"/>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3"/>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3"/>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3"/>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3"/>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3"/>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3"/>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3"/>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3"/>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3"/>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3"/>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3"/>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3"/>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3"/>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3"/>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3"/>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3"/>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3"/>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3"/>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3"/>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33"/>
          <p:cNvGrpSpPr/>
          <p:nvPr/>
        </p:nvGrpSpPr>
        <p:grpSpPr>
          <a:xfrm>
            <a:off x="-381333" y="1437447"/>
            <a:ext cx="2188789" cy="2423553"/>
            <a:chOff x="1180196" y="1611644"/>
            <a:chExt cx="1265489" cy="1401221"/>
          </a:xfrm>
        </p:grpSpPr>
        <p:sp>
          <p:nvSpPr>
            <p:cNvPr id="1666" name="Google Shape;1666;p33"/>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3"/>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3"/>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3"/>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3"/>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3"/>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3"/>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3"/>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3"/>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3"/>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3"/>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3"/>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3"/>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3"/>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3"/>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3"/>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3"/>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3"/>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3"/>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3"/>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3"/>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3"/>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3"/>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33"/>
          <p:cNvGrpSpPr/>
          <p:nvPr/>
        </p:nvGrpSpPr>
        <p:grpSpPr>
          <a:xfrm>
            <a:off x="1624887" y="-449175"/>
            <a:ext cx="2090884" cy="2197757"/>
            <a:chOff x="6731156" y="0"/>
            <a:chExt cx="1474218" cy="1549571"/>
          </a:xfrm>
        </p:grpSpPr>
        <p:sp>
          <p:nvSpPr>
            <p:cNvPr id="1702" name="Google Shape;1702;p33"/>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3"/>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3"/>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3"/>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3"/>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3"/>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3"/>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3"/>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3"/>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3"/>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3"/>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solidFill>
          <a:schemeClr val="dk2"/>
        </a:solidFill>
      </p:bgPr>
    </p:bg>
    <p:spTree>
      <p:nvGrpSpPr>
        <p:cNvPr id="1732" name="Shape 1732"/>
        <p:cNvGrpSpPr/>
        <p:nvPr/>
      </p:nvGrpSpPr>
      <p:grpSpPr>
        <a:xfrm>
          <a:off x="0" y="0"/>
          <a:ext cx="0" cy="0"/>
          <a:chOff x="0" y="0"/>
          <a:chExt cx="0" cy="0"/>
        </a:xfrm>
      </p:grpSpPr>
      <p:grpSp>
        <p:nvGrpSpPr>
          <p:cNvPr id="1733" name="Google Shape;1733;p34"/>
          <p:cNvGrpSpPr/>
          <p:nvPr/>
        </p:nvGrpSpPr>
        <p:grpSpPr>
          <a:xfrm>
            <a:off x="7354655" y="749603"/>
            <a:ext cx="2408360" cy="1992670"/>
            <a:chOff x="4654765" y="2053719"/>
            <a:chExt cx="1574709" cy="1302909"/>
          </a:xfrm>
        </p:grpSpPr>
        <p:sp>
          <p:nvSpPr>
            <p:cNvPr id="1734" name="Google Shape;1734;p34"/>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4"/>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4"/>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4"/>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4"/>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4"/>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4"/>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4"/>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34"/>
          <p:cNvGrpSpPr/>
          <p:nvPr/>
        </p:nvGrpSpPr>
        <p:grpSpPr>
          <a:xfrm>
            <a:off x="5068582" y="1127304"/>
            <a:ext cx="2286076" cy="2104869"/>
            <a:chOff x="4354222" y="153972"/>
            <a:chExt cx="1400867" cy="1289906"/>
          </a:xfrm>
        </p:grpSpPr>
        <p:sp>
          <p:nvSpPr>
            <p:cNvPr id="1743" name="Google Shape;1743;p34"/>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4"/>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4"/>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4"/>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4"/>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4"/>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4"/>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4"/>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4"/>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4"/>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4"/>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4"/>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4"/>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4"/>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4"/>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4"/>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4"/>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4"/>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4"/>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4"/>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4"/>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4"/>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4"/>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4"/>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34"/>
          <p:cNvGrpSpPr/>
          <p:nvPr/>
        </p:nvGrpSpPr>
        <p:grpSpPr>
          <a:xfrm>
            <a:off x="7611779" y="-368999"/>
            <a:ext cx="1540389" cy="1167719"/>
            <a:chOff x="475775" y="3784023"/>
            <a:chExt cx="1050384" cy="796263"/>
          </a:xfrm>
        </p:grpSpPr>
        <p:sp>
          <p:nvSpPr>
            <p:cNvPr id="1768" name="Google Shape;1768;p34"/>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4"/>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4"/>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4"/>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4"/>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4"/>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4"/>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4"/>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4"/>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4"/>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4"/>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4"/>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4"/>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4"/>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4"/>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4"/>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4"/>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4"/>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4"/>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4"/>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4"/>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4"/>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4"/>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34"/>
          <p:cNvGrpSpPr/>
          <p:nvPr/>
        </p:nvGrpSpPr>
        <p:grpSpPr>
          <a:xfrm>
            <a:off x="3888613" y="3050424"/>
            <a:ext cx="3466030" cy="3105911"/>
            <a:chOff x="1259573" y="3375920"/>
            <a:chExt cx="1882382" cy="1686803"/>
          </a:xfrm>
        </p:grpSpPr>
        <p:sp>
          <p:nvSpPr>
            <p:cNvPr id="1792" name="Google Shape;1792;p34"/>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4"/>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4"/>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4"/>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4"/>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4"/>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4"/>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4"/>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4"/>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4"/>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4"/>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4"/>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4"/>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4"/>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4"/>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4"/>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4"/>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4"/>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4"/>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4"/>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4"/>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4"/>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4"/>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4"/>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4"/>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4"/>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4"/>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4"/>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4"/>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4"/>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4"/>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4"/>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4"/>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4"/>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4"/>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4"/>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4"/>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4"/>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4"/>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4"/>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4"/>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4"/>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4"/>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4"/>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4"/>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4"/>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4"/>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4"/>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4"/>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4"/>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4"/>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4"/>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4"/>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4"/>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4"/>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4"/>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34"/>
          <p:cNvGrpSpPr/>
          <p:nvPr/>
        </p:nvGrpSpPr>
        <p:grpSpPr>
          <a:xfrm>
            <a:off x="6250685" y="3232163"/>
            <a:ext cx="1675228" cy="1003099"/>
            <a:chOff x="6784369" y="2225096"/>
            <a:chExt cx="1144047" cy="685036"/>
          </a:xfrm>
        </p:grpSpPr>
        <p:sp>
          <p:nvSpPr>
            <p:cNvPr id="1849" name="Google Shape;1849;p34"/>
            <p:cNvSpPr/>
            <p:nvPr/>
          </p:nvSpPr>
          <p:spPr>
            <a:xfrm>
              <a:off x="6855109" y="2378001"/>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4"/>
            <p:cNvSpPr/>
            <p:nvPr/>
          </p:nvSpPr>
          <p:spPr>
            <a:xfrm>
              <a:off x="7349746" y="2225096"/>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4"/>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4"/>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4"/>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4"/>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4"/>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4"/>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4"/>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4"/>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4"/>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4"/>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4"/>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4"/>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4"/>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4"/>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4"/>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4"/>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4"/>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4"/>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4"/>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4"/>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4"/>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4"/>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4"/>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4"/>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4"/>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4"/>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4"/>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4"/>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4"/>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4"/>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34"/>
          <p:cNvGrpSpPr/>
          <p:nvPr/>
        </p:nvGrpSpPr>
        <p:grpSpPr>
          <a:xfrm>
            <a:off x="6291998" y="-40980"/>
            <a:ext cx="1254041" cy="1161963"/>
            <a:chOff x="7893253" y="3121156"/>
            <a:chExt cx="856410" cy="793528"/>
          </a:xfrm>
        </p:grpSpPr>
        <p:sp>
          <p:nvSpPr>
            <p:cNvPr id="1882" name="Google Shape;1882;p34"/>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4"/>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4"/>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4"/>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4"/>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4"/>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34"/>
          <p:cNvGrpSpPr/>
          <p:nvPr/>
        </p:nvGrpSpPr>
        <p:grpSpPr>
          <a:xfrm>
            <a:off x="3794884" y="238636"/>
            <a:ext cx="2431384" cy="2692167"/>
            <a:chOff x="1180196" y="1611644"/>
            <a:chExt cx="1265489" cy="1401221"/>
          </a:xfrm>
        </p:grpSpPr>
        <p:sp>
          <p:nvSpPr>
            <p:cNvPr id="1889" name="Google Shape;1889;p34"/>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4"/>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4"/>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4"/>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4"/>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4"/>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4"/>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4"/>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4"/>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4"/>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4"/>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4"/>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4"/>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4"/>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4"/>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4"/>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4"/>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4"/>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4"/>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4"/>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4"/>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4"/>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4"/>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4"/>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4"/>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4"/>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4"/>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4"/>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4"/>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4"/>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4"/>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4"/>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4"/>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4"/>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4"/>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34"/>
          <p:cNvGrpSpPr/>
          <p:nvPr/>
        </p:nvGrpSpPr>
        <p:grpSpPr>
          <a:xfrm>
            <a:off x="7611787" y="3605900"/>
            <a:ext cx="2090884" cy="2197757"/>
            <a:chOff x="6731156" y="0"/>
            <a:chExt cx="1474218" cy="1549571"/>
          </a:xfrm>
        </p:grpSpPr>
        <p:sp>
          <p:nvSpPr>
            <p:cNvPr id="1925" name="Google Shape;1925;p34"/>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4"/>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4"/>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4"/>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4"/>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4"/>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4"/>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4"/>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4"/>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4"/>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4"/>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4"/>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4"/>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4"/>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4"/>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4"/>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4"/>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4"/>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4"/>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4"/>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4"/>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4"/>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4"/>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4"/>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4"/>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4"/>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4"/>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4"/>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4"/>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4"/>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p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5"/>
          <p:cNvSpPr txBox="1"/>
          <p:nvPr>
            <p:ph idx="1" type="subTitle"/>
          </p:nvPr>
        </p:nvSpPr>
        <p:spPr>
          <a:xfrm>
            <a:off x="1766777" y="2810992"/>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1" name="Google Shape;61;p5"/>
          <p:cNvSpPr txBox="1"/>
          <p:nvPr>
            <p:ph idx="2" type="subTitle"/>
          </p:nvPr>
        </p:nvSpPr>
        <p:spPr>
          <a:xfrm>
            <a:off x="4821527" y="2810992"/>
            <a:ext cx="2555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2" name="Google Shape;62;p5"/>
          <p:cNvSpPr txBox="1"/>
          <p:nvPr>
            <p:ph idx="3" type="subTitle"/>
          </p:nvPr>
        </p:nvSpPr>
        <p:spPr>
          <a:xfrm>
            <a:off x="1766775" y="2480810"/>
            <a:ext cx="2555700" cy="477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
          <p:cNvSpPr txBox="1"/>
          <p:nvPr>
            <p:ph idx="4" type="subTitle"/>
          </p:nvPr>
        </p:nvSpPr>
        <p:spPr>
          <a:xfrm>
            <a:off x="4821525" y="2480810"/>
            <a:ext cx="2555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sz="2400">
                <a:latin typeface="DM Serif Display"/>
                <a:ea typeface="DM Serif Display"/>
                <a:cs typeface="DM Serif Display"/>
                <a:sym typeface="DM Serif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4" name="Google Shape;64;p5"/>
          <p:cNvGrpSpPr/>
          <p:nvPr/>
        </p:nvGrpSpPr>
        <p:grpSpPr>
          <a:xfrm>
            <a:off x="6921287" y="3771858"/>
            <a:ext cx="2164048" cy="1315661"/>
            <a:chOff x="6784369" y="2217533"/>
            <a:chExt cx="1139212" cy="692599"/>
          </a:xfrm>
        </p:grpSpPr>
        <p:sp>
          <p:nvSpPr>
            <p:cNvPr id="65" name="Google Shape;65;p5"/>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5"/>
          <p:cNvGrpSpPr/>
          <p:nvPr/>
        </p:nvGrpSpPr>
        <p:grpSpPr>
          <a:xfrm>
            <a:off x="-456954" y="-594022"/>
            <a:ext cx="2636519" cy="2919305"/>
            <a:chOff x="1180196" y="1611644"/>
            <a:chExt cx="1265489" cy="1401221"/>
          </a:xfrm>
        </p:grpSpPr>
        <p:sp>
          <p:nvSpPr>
            <p:cNvPr id="98" name="Google Shape;98;p5"/>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sp>
        <p:nvSpPr>
          <p:cNvPr id="134" name="Google Shape;134;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5" name="Google Shape;135;p6"/>
          <p:cNvGrpSpPr/>
          <p:nvPr/>
        </p:nvGrpSpPr>
        <p:grpSpPr>
          <a:xfrm>
            <a:off x="7339378" y="122162"/>
            <a:ext cx="2172809" cy="1995569"/>
            <a:chOff x="3070431" y="1341472"/>
            <a:chExt cx="1136882" cy="1044145"/>
          </a:xfrm>
        </p:grpSpPr>
        <p:grpSp>
          <p:nvGrpSpPr>
            <p:cNvPr id="136" name="Google Shape;136;p6"/>
            <p:cNvGrpSpPr/>
            <p:nvPr/>
          </p:nvGrpSpPr>
          <p:grpSpPr>
            <a:xfrm>
              <a:off x="3659448" y="2055671"/>
              <a:ext cx="547865" cy="329946"/>
              <a:chOff x="3659448" y="2055671"/>
              <a:chExt cx="547865" cy="329946"/>
            </a:xfrm>
          </p:grpSpPr>
          <p:sp>
            <p:nvSpPr>
              <p:cNvPr id="137" name="Google Shape;137;p6"/>
              <p:cNvSpPr/>
              <p:nvPr/>
            </p:nvSpPr>
            <p:spPr>
              <a:xfrm>
                <a:off x="3758206" y="2055671"/>
                <a:ext cx="449107" cy="327678"/>
              </a:xfrm>
              <a:custGeom>
                <a:rect b="b" l="l" r="r" t="t"/>
                <a:pathLst>
                  <a:path extrusionOk="0" h="4914" w="6735">
                    <a:moveTo>
                      <a:pt x="4611" y="957"/>
                    </a:moveTo>
                    <a:cubicBezTo>
                      <a:pt x="2922" y="1"/>
                      <a:pt x="261" y="315"/>
                      <a:pt x="13" y="353"/>
                    </a:cubicBezTo>
                    <a:lnTo>
                      <a:pt x="0" y="353"/>
                    </a:lnTo>
                    <a:cubicBezTo>
                      <a:pt x="0" y="353"/>
                      <a:pt x="1114" y="3001"/>
                      <a:pt x="2881" y="3998"/>
                    </a:cubicBezTo>
                    <a:cubicBezTo>
                      <a:pt x="4482" y="4913"/>
                      <a:pt x="6357" y="4155"/>
                      <a:pt x="6684" y="4011"/>
                    </a:cubicBezTo>
                    <a:cubicBezTo>
                      <a:pt x="6722" y="3998"/>
                      <a:pt x="6734" y="3982"/>
                      <a:pt x="6734" y="3982"/>
                    </a:cubicBezTo>
                    <a:cubicBezTo>
                      <a:pt x="6734" y="3982"/>
                      <a:pt x="6382" y="1966"/>
                      <a:pt x="4611" y="95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3659448" y="2107751"/>
                <a:ext cx="449307" cy="277866"/>
              </a:xfrm>
              <a:custGeom>
                <a:rect b="b" l="l" r="r" t="t"/>
                <a:pathLst>
                  <a:path extrusionOk="0" h="4167" w="6738">
                    <a:moveTo>
                      <a:pt x="1311" y="0"/>
                    </a:moveTo>
                    <a:cubicBezTo>
                      <a:pt x="626" y="0"/>
                      <a:pt x="115" y="60"/>
                      <a:pt x="13" y="72"/>
                    </a:cubicBezTo>
                    <a:lnTo>
                      <a:pt x="0" y="72"/>
                    </a:lnTo>
                    <a:cubicBezTo>
                      <a:pt x="0" y="72"/>
                      <a:pt x="1113" y="2717"/>
                      <a:pt x="2884" y="3727"/>
                    </a:cubicBezTo>
                    <a:cubicBezTo>
                      <a:pt x="3465" y="4056"/>
                      <a:pt x="4080" y="4167"/>
                      <a:pt x="4645" y="4167"/>
                    </a:cubicBezTo>
                    <a:cubicBezTo>
                      <a:pt x="5634" y="4167"/>
                      <a:pt x="6467" y="3827"/>
                      <a:pt x="6684" y="3727"/>
                    </a:cubicBezTo>
                    <a:cubicBezTo>
                      <a:pt x="6721" y="3714"/>
                      <a:pt x="6737" y="3702"/>
                      <a:pt x="6737" y="3702"/>
                    </a:cubicBezTo>
                    <a:cubicBezTo>
                      <a:pt x="6737" y="3702"/>
                      <a:pt x="6369" y="1682"/>
                      <a:pt x="4614" y="685"/>
                    </a:cubicBezTo>
                    <a:cubicBezTo>
                      <a:pt x="3619" y="123"/>
                      <a:pt x="2288" y="0"/>
                      <a:pt x="1311"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3660248" y="2107751"/>
                <a:ext cx="448506" cy="248526"/>
              </a:xfrm>
              <a:custGeom>
                <a:rect b="b" l="l" r="r" t="t"/>
                <a:pathLst>
                  <a:path extrusionOk="0" h="3727" w="6726">
                    <a:moveTo>
                      <a:pt x="1299" y="0"/>
                    </a:moveTo>
                    <a:cubicBezTo>
                      <a:pt x="614" y="0"/>
                      <a:pt x="103" y="60"/>
                      <a:pt x="1" y="72"/>
                    </a:cubicBezTo>
                    <a:lnTo>
                      <a:pt x="6672" y="3727"/>
                    </a:lnTo>
                    <a:cubicBezTo>
                      <a:pt x="6709" y="3714"/>
                      <a:pt x="6725" y="3702"/>
                      <a:pt x="6725" y="3702"/>
                    </a:cubicBezTo>
                    <a:cubicBezTo>
                      <a:pt x="6725" y="3702"/>
                      <a:pt x="6357" y="1682"/>
                      <a:pt x="4602" y="685"/>
                    </a:cubicBezTo>
                    <a:cubicBezTo>
                      <a:pt x="3607" y="123"/>
                      <a:pt x="2276" y="0"/>
                      <a:pt x="1299"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6"/>
            <p:cNvGrpSpPr/>
            <p:nvPr/>
          </p:nvGrpSpPr>
          <p:grpSpPr>
            <a:xfrm>
              <a:off x="3070431" y="1341472"/>
              <a:ext cx="1032118" cy="637025"/>
              <a:chOff x="3070431" y="1341472"/>
              <a:chExt cx="1032118" cy="637025"/>
            </a:xfrm>
          </p:grpSpPr>
          <p:sp>
            <p:nvSpPr>
              <p:cNvPr id="141" name="Google Shape;141;p6"/>
              <p:cNvSpPr/>
              <p:nvPr/>
            </p:nvSpPr>
            <p:spPr>
              <a:xfrm>
                <a:off x="3489870" y="1341472"/>
                <a:ext cx="612679" cy="611879"/>
              </a:xfrm>
              <a:custGeom>
                <a:rect b="b" l="l" r="r" t="t"/>
                <a:pathLst>
                  <a:path extrusionOk="0" h="9176" w="9188">
                    <a:moveTo>
                      <a:pt x="6920" y="9005"/>
                    </a:moveTo>
                    <a:cubicBezTo>
                      <a:pt x="7364" y="8848"/>
                      <a:pt x="7521" y="8219"/>
                      <a:pt x="7301" y="7615"/>
                    </a:cubicBezTo>
                    <a:cubicBezTo>
                      <a:pt x="7077" y="7052"/>
                      <a:pt x="6606" y="6709"/>
                      <a:pt x="6184" y="6788"/>
                    </a:cubicBezTo>
                    <a:cubicBezTo>
                      <a:pt x="6357" y="6568"/>
                      <a:pt x="6448" y="6200"/>
                      <a:pt x="6540" y="5766"/>
                    </a:cubicBezTo>
                    <a:cubicBezTo>
                      <a:pt x="6697" y="5008"/>
                      <a:pt x="6763" y="4351"/>
                      <a:pt x="6250" y="4234"/>
                    </a:cubicBezTo>
                    <a:cubicBezTo>
                      <a:pt x="6027" y="4193"/>
                      <a:pt x="5791" y="4259"/>
                      <a:pt x="5596" y="4417"/>
                    </a:cubicBezTo>
                    <a:cubicBezTo>
                      <a:pt x="5766" y="3973"/>
                      <a:pt x="5700" y="3526"/>
                      <a:pt x="5385" y="3316"/>
                    </a:cubicBezTo>
                    <a:cubicBezTo>
                      <a:pt x="5319" y="3265"/>
                      <a:pt x="5228" y="3237"/>
                      <a:pt x="5137" y="3225"/>
                    </a:cubicBezTo>
                    <a:cubicBezTo>
                      <a:pt x="5215" y="3108"/>
                      <a:pt x="5256" y="2976"/>
                      <a:pt x="5241" y="2831"/>
                    </a:cubicBezTo>
                    <a:cubicBezTo>
                      <a:pt x="5241" y="2753"/>
                      <a:pt x="5215" y="2687"/>
                      <a:pt x="5190" y="2621"/>
                    </a:cubicBezTo>
                    <a:cubicBezTo>
                      <a:pt x="5451" y="3080"/>
                      <a:pt x="5911" y="3328"/>
                      <a:pt x="6291" y="3199"/>
                    </a:cubicBezTo>
                    <a:cubicBezTo>
                      <a:pt x="6370" y="3159"/>
                      <a:pt x="6436" y="3121"/>
                      <a:pt x="6499" y="3055"/>
                    </a:cubicBezTo>
                    <a:cubicBezTo>
                      <a:pt x="6514" y="3080"/>
                      <a:pt x="6540" y="3092"/>
                      <a:pt x="6565" y="3121"/>
                    </a:cubicBezTo>
                    <a:cubicBezTo>
                      <a:pt x="6697" y="3212"/>
                      <a:pt x="6867" y="3265"/>
                      <a:pt x="7037" y="3265"/>
                    </a:cubicBezTo>
                    <a:cubicBezTo>
                      <a:pt x="7049" y="3382"/>
                      <a:pt x="7090" y="3514"/>
                      <a:pt x="7128" y="3643"/>
                    </a:cubicBezTo>
                    <a:cubicBezTo>
                      <a:pt x="7260" y="3986"/>
                      <a:pt x="7483" y="4234"/>
                      <a:pt x="7732" y="4379"/>
                    </a:cubicBezTo>
                    <a:cubicBezTo>
                      <a:pt x="7339" y="4351"/>
                      <a:pt x="6986" y="4508"/>
                      <a:pt x="6854" y="4810"/>
                    </a:cubicBezTo>
                    <a:cubicBezTo>
                      <a:pt x="6672" y="5244"/>
                      <a:pt x="7011" y="5794"/>
                      <a:pt x="7600" y="6043"/>
                    </a:cubicBezTo>
                    <a:cubicBezTo>
                      <a:pt x="8203" y="6291"/>
                      <a:pt x="8833" y="6146"/>
                      <a:pt x="9015" y="5728"/>
                    </a:cubicBezTo>
                    <a:cubicBezTo>
                      <a:pt x="9188" y="5294"/>
                      <a:pt x="8858" y="4744"/>
                      <a:pt x="8257" y="4495"/>
                    </a:cubicBezTo>
                    <a:cubicBezTo>
                      <a:pt x="8244" y="4483"/>
                      <a:pt x="8216" y="4483"/>
                      <a:pt x="8191" y="4470"/>
                    </a:cubicBezTo>
                    <a:cubicBezTo>
                      <a:pt x="8244" y="4470"/>
                      <a:pt x="8295" y="4457"/>
                      <a:pt x="8336" y="4429"/>
                    </a:cubicBezTo>
                    <a:cubicBezTo>
                      <a:pt x="8766" y="4272"/>
                      <a:pt x="8936" y="3643"/>
                      <a:pt x="8700" y="3042"/>
                    </a:cubicBezTo>
                    <a:cubicBezTo>
                      <a:pt x="8609" y="2794"/>
                      <a:pt x="8465" y="2583"/>
                      <a:pt x="8282" y="2438"/>
                    </a:cubicBezTo>
                    <a:cubicBezTo>
                      <a:pt x="8663" y="1850"/>
                      <a:pt x="8675" y="1180"/>
                      <a:pt x="8282" y="878"/>
                    </a:cubicBezTo>
                    <a:cubicBezTo>
                      <a:pt x="7864" y="551"/>
                      <a:pt x="7442" y="998"/>
                      <a:pt x="6971" y="1614"/>
                    </a:cubicBezTo>
                    <a:cubicBezTo>
                      <a:pt x="6879" y="1731"/>
                      <a:pt x="6788" y="1850"/>
                      <a:pt x="6709" y="1966"/>
                    </a:cubicBezTo>
                    <a:cubicBezTo>
                      <a:pt x="6697" y="1900"/>
                      <a:pt x="6684" y="1850"/>
                      <a:pt x="6656" y="1797"/>
                    </a:cubicBezTo>
                    <a:cubicBezTo>
                      <a:pt x="6436" y="1193"/>
                      <a:pt x="5898" y="840"/>
                      <a:pt x="5464" y="1010"/>
                    </a:cubicBezTo>
                    <a:cubicBezTo>
                      <a:pt x="5020" y="1168"/>
                      <a:pt x="4863" y="1797"/>
                      <a:pt x="5083" y="2401"/>
                    </a:cubicBezTo>
                    <a:cubicBezTo>
                      <a:pt x="5112" y="2451"/>
                      <a:pt x="5124" y="2492"/>
                      <a:pt x="5149" y="2542"/>
                    </a:cubicBezTo>
                    <a:cubicBezTo>
                      <a:pt x="4967" y="2228"/>
                      <a:pt x="4533" y="2033"/>
                      <a:pt x="4036" y="2058"/>
                    </a:cubicBezTo>
                    <a:cubicBezTo>
                      <a:pt x="3800" y="2070"/>
                      <a:pt x="3577" y="2136"/>
                      <a:pt x="3394" y="2228"/>
                    </a:cubicBezTo>
                    <a:cubicBezTo>
                      <a:pt x="3394" y="2086"/>
                      <a:pt x="3369" y="1941"/>
                      <a:pt x="3316" y="1809"/>
                    </a:cubicBezTo>
                    <a:cubicBezTo>
                      <a:pt x="3709" y="1677"/>
                      <a:pt x="3970" y="1391"/>
                      <a:pt x="3998" y="1048"/>
                    </a:cubicBezTo>
                    <a:cubicBezTo>
                      <a:pt x="4023" y="539"/>
                      <a:pt x="3486" y="79"/>
                      <a:pt x="2791" y="42"/>
                    </a:cubicBezTo>
                    <a:cubicBezTo>
                      <a:pt x="2095" y="1"/>
                      <a:pt x="1507" y="394"/>
                      <a:pt x="1482" y="907"/>
                    </a:cubicBezTo>
                    <a:cubicBezTo>
                      <a:pt x="1466" y="1180"/>
                      <a:pt x="1611" y="1429"/>
                      <a:pt x="1860" y="1614"/>
                    </a:cubicBezTo>
                    <a:cubicBezTo>
                      <a:pt x="1768" y="1822"/>
                      <a:pt x="1718" y="2058"/>
                      <a:pt x="1718" y="2322"/>
                    </a:cubicBezTo>
                    <a:cubicBezTo>
                      <a:pt x="1731" y="2401"/>
                      <a:pt x="1731" y="2479"/>
                      <a:pt x="1743" y="2558"/>
                    </a:cubicBezTo>
                    <a:cubicBezTo>
                      <a:pt x="1690" y="2372"/>
                      <a:pt x="1586" y="2256"/>
                      <a:pt x="1375" y="2202"/>
                    </a:cubicBezTo>
                    <a:cubicBezTo>
                      <a:pt x="866" y="2099"/>
                      <a:pt x="315" y="2636"/>
                      <a:pt x="158" y="3394"/>
                    </a:cubicBezTo>
                    <a:cubicBezTo>
                      <a:pt x="1" y="4156"/>
                      <a:pt x="287" y="4863"/>
                      <a:pt x="800" y="4967"/>
                    </a:cubicBezTo>
                    <a:cubicBezTo>
                      <a:pt x="903" y="4995"/>
                      <a:pt x="982" y="4980"/>
                      <a:pt x="1061" y="4967"/>
                    </a:cubicBezTo>
                    <a:cubicBezTo>
                      <a:pt x="1010" y="5203"/>
                      <a:pt x="1035" y="5492"/>
                      <a:pt x="1139" y="5766"/>
                    </a:cubicBezTo>
                    <a:cubicBezTo>
                      <a:pt x="1363" y="6370"/>
                      <a:pt x="1900" y="6725"/>
                      <a:pt x="2331" y="6568"/>
                    </a:cubicBezTo>
                    <a:cubicBezTo>
                      <a:pt x="2529" y="6489"/>
                      <a:pt x="2662" y="6332"/>
                      <a:pt x="2740" y="6121"/>
                    </a:cubicBezTo>
                    <a:cubicBezTo>
                      <a:pt x="3001" y="6659"/>
                      <a:pt x="3511" y="6974"/>
                      <a:pt x="3957" y="6816"/>
                    </a:cubicBezTo>
                    <a:cubicBezTo>
                      <a:pt x="4429" y="6647"/>
                      <a:pt x="4640" y="6002"/>
                      <a:pt x="4429" y="5360"/>
                    </a:cubicBezTo>
                    <a:cubicBezTo>
                      <a:pt x="4653" y="5360"/>
                      <a:pt x="4901" y="5269"/>
                      <a:pt x="5124" y="5087"/>
                    </a:cubicBezTo>
                    <a:cubicBezTo>
                      <a:pt x="5083" y="5190"/>
                      <a:pt x="5046" y="5310"/>
                      <a:pt x="5020" y="5426"/>
                    </a:cubicBezTo>
                    <a:cubicBezTo>
                      <a:pt x="4863" y="6187"/>
                      <a:pt x="5149" y="6895"/>
                      <a:pt x="5675" y="6999"/>
                    </a:cubicBezTo>
                    <a:cubicBezTo>
                      <a:pt x="5728" y="7011"/>
                      <a:pt x="5778" y="7011"/>
                      <a:pt x="5832" y="7011"/>
                    </a:cubicBezTo>
                    <a:cubicBezTo>
                      <a:pt x="5609" y="7288"/>
                      <a:pt x="5555" y="7760"/>
                      <a:pt x="5728" y="8219"/>
                    </a:cubicBezTo>
                    <a:cubicBezTo>
                      <a:pt x="5948" y="8820"/>
                      <a:pt x="6486" y="9175"/>
                      <a:pt x="6920" y="9005"/>
                    </a:cubicBezTo>
                    <a:close/>
                    <a:moveTo>
                      <a:pt x="2633" y="4995"/>
                    </a:moveTo>
                    <a:cubicBezTo>
                      <a:pt x="2372" y="4495"/>
                      <a:pt x="1900" y="4234"/>
                      <a:pt x="1507" y="4379"/>
                    </a:cubicBezTo>
                    <a:cubicBezTo>
                      <a:pt x="1573" y="4193"/>
                      <a:pt x="1624" y="3973"/>
                      <a:pt x="1677" y="3737"/>
                    </a:cubicBezTo>
                    <a:cubicBezTo>
                      <a:pt x="1756" y="3328"/>
                      <a:pt x="1822" y="2951"/>
                      <a:pt x="1768" y="2674"/>
                    </a:cubicBezTo>
                    <a:cubicBezTo>
                      <a:pt x="1900" y="3133"/>
                      <a:pt x="2228" y="3473"/>
                      <a:pt x="2608" y="3460"/>
                    </a:cubicBezTo>
                    <a:cubicBezTo>
                      <a:pt x="2753" y="3448"/>
                      <a:pt x="2897" y="3394"/>
                      <a:pt x="3014" y="3291"/>
                    </a:cubicBezTo>
                    <a:cubicBezTo>
                      <a:pt x="3212" y="3564"/>
                      <a:pt x="3618" y="3750"/>
                      <a:pt x="4090" y="3737"/>
                    </a:cubicBezTo>
                    <a:cubicBezTo>
                      <a:pt x="4077" y="3762"/>
                      <a:pt x="4049" y="3788"/>
                      <a:pt x="4036" y="3800"/>
                    </a:cubicBezTo>
                    <a:cubicBezTo>
                      <a:pt x="3879" y="4036"/>
                      <a:pt x="3800" y="4288"/>
                      <a:pt x="3775" y="4508"/>
                    </a:cubicBezTo>
                    <a:cubicBezTo>
                      <a:pt x="3564" y="4391"/>
                      <a:pt x="3341" y="4366"/>
                      <a:pt x="3118" y="4429"/>
                    </a:cubicBezTo>
                    <a:cubicBezTo>
                      <a:pt x="2882" y="4524"/>
                      <a:pt x="2712" y="4731"/>
                      <a:pt x="2633" y="499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3120004" y="1394137"/>
                <a:ext cx="138300" cy="165906"/>
              </a:xfrm>
              <a:custGeom>
                <a:rect b="b" l="l" r="r" t="t"/>
                <a:pathLst>
                  <a:path extrusionOk="0" h="2488" w="2074">
                    <a:moveTo>
                      <a:pt x="1680" y="2252"/>
                    </a:moveTo>
                    <a:cubicBezTo>
                      <a:pt x="2058" y="2016"/>
                      <a:pt x="2073" y="1362"/>
                      <a:pt x="1718" y="811"/>
                    </a:cubicBezTo>
                    <a:cubicBezTo>
                      <a:pt x="1366" y="248"/>
                      <a:pt x="774" y="0"/>
                      <a:pt x="394" y="236"/>
                    </a:cubicBezTo>
                    <a:cubicBezTo>
                      <a:pt x="29" y="472"/>
                      <a:pt x="1" y="1113"/>
                      <a:pt x="356" y="1676"/>
                    </a:cubicBezTo>
                    <a:cubicBezTo>
                      <a:pt x="708" y="2227"/>
                      <a:pt x="1300" y="2488"/>
                      <a:pt x="1680" y="225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3912802" y="1778567"/>
                <a:ext cx="133632" cy="174775"/>
              </a:xfrm>
              <a:custGeom>
                <a:rect b="b" l="l" r="r" t="t"/>
                <a:pathLst>
                  <a:path extrusionOk="0" h="2621" w="2004">
                    <a:moveTo>
                      <a:pt x="79" y="1205"/>
                    </a:moveTo>
                    <a:cubicBezTo>
                      <a:pt x="0" y="1900"/>
                      <a:pt x="353" y="2504"/>
                      <a:pt x="853" y="2570"/>
                    </a:cubicBezTo>
                    <a:cubicBezTo>
                      <a:pt x="1362" y="2620"/>
                      <a:pt x="1847" y="2111"/>
                      <a:pt x="1925" y="1428"/>
                    </a:cubicBezTo>
                    <a:cubicBezTo>
                      <a:pt x="2004" y="733"/>
                      <a:pt x="1664" y="117"/>
                      <a:pt x="1151" y="66"/>
                    </a:cubicBezTo>
                    <a:cubicBezTo>
                      <a:pt x="642" y="0"/>
                      <a:pt x="170" y="510"/>
                      <a:pt x="79"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3288646" y="1628996"/>
                <a:ext cx="139100" cy="176642"/>
              </a:xfrm>
              <a:custGeom>
                <a:rect b="b" l="l" r="r" t="t"/>
                <a:pathLst>
                  <a:path extrusionOk="0" h="2649" w="2086">
                    <a:moveTo>
                      <a:pt x="1626" y="2438"/>
                    </a:moveTo>
                    <a:cubicBezTo>
                      <a:pt x="2020" y="2231"/>
                      <a:pt x="2086" y="1561"/>
                      <a:pt x="1759" y="944"/>
                    </a:cubicBezTo>
                    <a:cubicBezTo>
                      <a:pt x="1431" y="331"/>
                      <a:pt x="840" y="1"/>
                      <a:pt x="447" y="211"/>
                    </a:cubicBezTo>
                    <a:cubicBezTo>
                      <a:pt x="54" y="422"/>
                      <a:pt x="0" y="1089"/>
                      <a:pt x="331" y="1705"/>
                    </a:cubicBezTo>
                    <a:cubicBezTo>
                      <a:pt x="658" y="2322"/>
                      <a:pt x="1233" y="2649"/>
                      <a:pt x="1626" y="243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3111402" y="1595854"/>
                <a:ext cx="141634" cy="107692"/>
              </a:xfrm>
              <a:custGeom>
                <a:rect b="b" l="l" r="r" t="t"/>
                <a:pathLst>
                  <a:path extrusionOk="0" h="1615" w="2124">
                    <a:moveTo>
                      <a:pt x="969" y="1561"/>
                    </a:moveTo>
                    <a:cubicBezTo>
                      <a:pt x="1532" y="1614"/>
                      <a:pt x="2029" y="1337"/>
                      <a:pt x="2070" y="919"/>
                    </a:cubicBezTo>
                    <a:cubicBezTo>
                      <a:pt x="2124" y="513"/>
                      <a:pt x="1702" y="133"/>
                      <a:pt x="1139" y="67"/>
                    </a:cubicBezTo>
                    <a:cubicBezTo>
                      <a:pt x="576" y="1"/>
                      <a:pt x="92" y="290"/>
                      <a:pt x="38" y="696"/>
                    </a:cubicBezTo>
                    <a:cubicBezTo>
                      <a:pt x="1" y="1114"/>
                      <a:pt x="419" y="1495"/>
                      <a:pt x="969" y="15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3256372" y="1413208"/>
                <a:ext cx="170574" cy="192379"/>
              </a:xfrm>
              <a:custGeom>
                <a:rect b="b" l="l" r="r" t="t"/>
                <a:pathLst>
                  <a:path extrusionOk="0" h="2885" w="2558">
                    <a:moveTo>
                      <a:pt x="2136" y="327"/>
                    </a:moveTo>
                    <a:cubicBezTo>
                      <a:pt x="1717" y="0"/>
                      <a:pt x="1299" y="434"/>
                      <a:pt x="827" y="1051"/>
                    </a:cubicBezTo>
                    <a:cubicBezTo>
                      <a:pt x="343" y="1664"/>
                      <a:pt x="0" y="2230"/>
                      <a:pt x="421" y="2557"/>
                    </a:cubicBezTo>
                    <a:cubicBezTo>
                      <a:pt x="840" y="2884"/>
                      <a:pt x="1560" y="2648"/>
                      <a:pt x="2032" y="2032"/>
                    </a:cubicBezTo>
                    <a:cubicBezTo>
                      <a:pt x="2516" y="1416"/>
                      <a:pt x="2557" y="642"/>
                      <a:pt x="2136" y="32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3635840" y="1588802"/>
                <a:ext cx="140633" cy="143767"/>
              </a:xfrm>
              <a:custGeom>
                <a:rect b="b" l="l" r="r" t="t"/>
                <a:pathLst>
                  <a:path extrusionOk="0" h="2156" w="2109">
                    <a:moveTo>
                      <a:pt x="1337" y="0"/>
                    </a:moveTo>
                    <a:cubicBezTo>
                      <a:pt x="1004" y="0"/>
                      <a:pt x="626" y="223"/>
                      <a:pt x="366" y="604"/>
                    </a:cubicBezTo>
                    <a:cubicBezTo>
                      <a:pt x="1" y="1129"/>
                      <a:pt x="13" y="1783"/>
                      <a:pt x="394" y="2044"/>
                    </a:cubicBezTo>
                    <a:cubicBezTo>
                      <a:pt x="502" y="2120"/>
                      <a:pt x="629" y="2155"/>
                      <a:pt x="764" y="2155"/>
                    </a:cubicBezTo>
                    <a:cubicBezTo>
                      <a:pt x="1102" y="2155"/>
                      <a:pt x="1489" y="1932"/>
                      <a:pt x="1743" y="1547"/>
                    </a:cubicBezTo>
                    <a:cubicBezTo>
                      <a:pt x="2108" y="1022"/>
                      <a:pt x="2096" y="380"/>
                      <a:pt x="1715" y="119"/>
                    </a:cubicBezTo>
                    <a:cubicBezTo>
                      <a:pt x="1604" y="38"/>
                      <a:pt x="1475" y="0"/>
                      <a:pt x="133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3503740" y="1449900"/>
                <a:ext cx="115427" cy="155570"/>
              </a:xfrm>
              <a:custGeom>
                <a:rect b="b" l="l" r="r" t="t"/>
                <a:pathLst>
                  <a:path extrusionOk="0" h="2333" w="1731">
                    <a:moveTo>
                      <a:pt x="845" y="1"/>
                    </a:moveTo>
                    <a:cubicBezTo>
                      <a:pt x="839" y="1"/>
                      <a:pt x="833" y="1"/>
                      <a:pt x="827" y="1"/>
                    </a:cubicBezTo>
                    <a:cubicBezTo>
                      <a:pt x="368" y="13"/>
                      <a:pt x="0" y="551"/>
                      <a:pt x="29" y="1193"/>
                    </a:cubicBezTo>
                    <a:cubicBezTo>
                      <a:pt x="53" y="1830"/>
                      <a:pt x="426" y="2333"/>
                      <a:pt x="870" y="2333"/>
                    </a:cubicBezTo>
                    <a:cubicBezTo>
                      <a:pt x="882" y="2333"/>
                      <a:pt x="894" y="2332"/>
                      <a:pt x="906" y="2331"/>
                    </a:cubicBezTo>
                    <a:cubicBezTo>
                      <a:pt x="1378" y="2319"/>
                      <a:pt x="1730" y="1781"/>
                      <a:pt x="1705" y="1139"/>
                    </a:cubicBezTo>
                    <a:cubicBezTo>
                      <a:pt x="1680" y="493"/>
                      <a:pt x="1296" y="1"/>
                      <a:pt x="84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3451260" y="1664087"/>
                <a:ext cx="135566" cy="151303"/>
              </a:xfrm>
              <a:custGeom>
                <a:rect b="b" l="l" r="r" t="t"/>
                <a:pathLst>
                  <a:path extrusionOk="0" h="2269" w="2033">
                    <a:moveTo>
                      <a:pt x="819" y="1"/>
                    </a:moveTo>
                    <a:cubicBezTo>
                      <a:pt x="746" y="1"/>
                      <a:pt x="674" y="13"/>
                      <a:pt x="605" y="38"/>
                    </a:cubicBezTo>
                    <a:cubicBezTo>
                      <a:pt x="174" y="208"/>
                      <a:pt x="1" y="824"/>
                      <a:pt x="237" y="1428"/>
                    </a:cubicBezTo>
                    <a:cubicBezTo>
                      <a:pt x="423" y="1929"/>
                      <a:pt x="828" y="2268"/>
                      <a:pt x="1210" y="2268"/>
                    </a:cubicBezTo>
                    <a:cubicBezTo>
                      <a:pt x="1285" y="2268"/>
                      <a:pt x="1360" y="2255"/>
                      <a:pt x="1432" y="2227"/>
                    </a:cubicBezTo>
                    <a:cubicBezTo>
                      <a:pt x="1863" y="2057"/>
                      <a:pt x="2033" y="1441"/>
                      <a:pt x="1797" y="837"/>
                    </a:cubicBezTo>
                    <a:cubicBezTo>
                      <a:pt x="1609" y="332"/>
                      <a:pt x="1202" y="1"/>
                      <a:pt x="81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3851695" y="1522251"/>
                <a:ext cx="135566" cy="151303"/>
              </a:xfrm>
              <a:custGeom>
                <a:rect b="b" l="l" r="r" t="t"/>
                <a:pathLst>
                  <a:path extrusionOk="0" h="2269" w="2033">
                    <a:moveTo>
                      <a:pt x="823" y="0"/>
                    </a:moveTo>
                    <a:cubicBezTo>
                      <a:pt x="748" y="0"/>
                      <a:pt x="673" y="14"/>
                      <a:pt x="601" y="42"/>
                    </a:cubicBezTo>
                    <a:cubicBezTo>
                      <a:pt x="157" y="199"/>
                      <a:pt x="0" y="828"/>
                      <a:pt x="224" y="1432"/>
                    </a:cubicBezTo>
                    <a:cubicBezTo>
                      <a:pt x="422" y="1937"/>
                      <a:pt x="831" y="2268"/>
                      <a:pt x="1214" y="2268"/>
                    </a:cubicBezTo>
                    <a:cubicBezTo>
                      <a:pt x="1287" y="2268"/>
                      <a:pt x="1359" y="2256"/>
                      <a:pt x="1428" y="2231"/>
                    </a:cubicBezTo>
                    <a:cubicBezTo>
                      <a:pt x="1859" y="2061"/>
                      <a:pt x="2032" y="1445"/>
                      <a:pt x="1796" y="841"/>
                    </a:cubicBezTo>
                    <a:cubicBezTo>
                      <a:pt x="1610" y="339"/>
                      <a:pt x="1205" y="0"/>
                      <a:pt x="82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3715327" y="1439164"/>
                <a:ext cx="134499" cy="151303"/>
              </a:xfrm>
              <a:custGeom>
                <a:rect b="b" l="l" r="r" t="t"/>
                <a:pathLst>
                  <a:path extrusionOk="0" h="2269" w="2017">
                    <a:moveTo>
                      <a:pt x="811" y="1"/>
                    </a:moveTo>
                    <a:cubicBezTo>
                      <a:pt x="736" y="1"/>
                      <a:pt x="661" y="14"/>
                      <a:pt x="589" y="42"/>
                    </a:cubicBezTo>
                    <a:cubicBezTo>
                      <a:pt x="158" y="212"/>
                      <a:pt x="1" y="829"/>
                      <a:pt x="224" y="1432"/>
                    </a:cubicBezTo>
                    <a:cubicBezTo>
                      <a:pt x="422" y="1939"/>
                      <a:pt x="830" y="2269"/>
                      <a:pt x="1213" y="2269"/>
                    </a:cubicBezTo>
                    <a:cubicBezTo>
                      <a:pt x="1287" y="2269"/>
                      <a:pt x="1359" y="2257"/>
                      <a:pt x="1429" y="2231"/>
                    </a:cubicBezTo>
                    <a:cubicBezTo>
                      <a:pt x="1860" y="2061"/>
                      <a:pt x="2017" y="1445"/>
                      <a:pt x="1797" y="841"/>
                    </a:cubicBezTo>
                    <a:cubicBezTo>
                      <a:pt x="1600" y="340"/>
                      <a:pt x="1193" y="1"/>
                      <a:pt x="81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3757271" y="1827128"/>
                <a:ext cx="135566" cy="151369"/>
              </a:xfrm>
              <a:custGeom>
                <a:rect b="b" l="l" r="r" t="t"/>
                <a:pathLst>
                  <a:path extrusionOk="0" h="2270" w="2033">
                    <a:moveTo>
                      <a:pt x="828" y="1"/>
                    </a:moveTo>
                    <a:cubicBezTo>
                      <a:pt x="751" y="1"/>
                      <a:pt x="675" y="14"/>
                      <a:pt x="602" y="43"/>
                    </a:cubicBezTo>
                    <a:cubicBezTo>
                      <a:pt x="171" y="200"/>
                      <a:pt x="1" y="829"/>
                      <a:pt x="237" y="1433"/>
                    </a:cubicBezTo>
                    <a:cubicBezTo>
                      <a:pt x="424" y="1940"/>
                      <a:pt x="831" y="2269"/>
                      <a:pt x="1213" y="2269"/>
                    </a:cubicBezTo>
                    <a:cubicBezTo>
                      <a:pt x="1287" y="2269"/>
                      <a:pt x="1359" y="2257"/>
                      <a:pt x="1429" y="2232"/>
                    </a:cubicBezTo>
                    <a:cubicBezTo>
                      <a:pt x="1860" y="2062"/>
                      <a:pt x="2033" y="1446"/>
                      <a:pt x="1797" y="842"/>
                    </a:cubicBezTo>
                    <a:cubicBezTo>
                      <a:pt x="1611" y="332"/>
                      <a:pt x="1208" y="1"/>
                      <a:pt x="82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3079033" y="1423960"/>
                <a:ext cx="138233" cy="146435"/>
              </a:xfrm>
              <a:custGeom>
                <a:rect b="b" l="l" r="r" t="t"/>
                <a:pathLst>
                  <a:path extrusionOk="0" h="2196" w="2073">
                    <a:moveTo>
                      <a:pt x="712" y="1"/>
                    </a:moveTo>
                    <a:cubicBezTo>
                      <a:pt x="597" y="1"/>
                      <a:pt x="489" y="29"/>
                      <a:pt x="393" y="88"/>
                    </a:cubicBezTo>
                    <a:cubicBezTo>
                      <a:pt x="16" y="336"/>
                      <a:pt x="0" y="978"/>
                      <a:pt x="356" y="1528"/>
                    </a:cubicBezTo>
                    <a:cubicBezTo>
                      <a:pt x="619" y="1949"/>
                      <a:pt x="1015" y="2195"/>
                      <a:pt x="1357" y="2195"/>
                    </a:cubicBezTo>
                    <a:cubicBezTo>
                      <a:pt x="1473" y="2195"/>
                      <a:pt x="1583" y="2167"/>
                      <a:pt x="1680" y="2107"/>
                    </a:cubicBezTo>
                    <a:cubicBezTo>
                      <a:pt x="2045" y="1871"/>
                      <a:pt x="2073" y="1226"/>
                      <a:pt x="1718" y="663"/>
                    </a:cubicBezTo>
                    <a:cubicBezTo>
                      <a:pt x="1453" y="251"/>
                      <a:pt x="1055" y="1"/>
                      <a:pt x="71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3109641" y="1441098"/>
                <a:ext cx="73484" cy="108492"/>
              </a:xfrm>
              <a:custGeom>
                <a:rect b="b" l="l" r="r" t="t"/>
                <a:pathLst>
                  <a:path extrusionOk="0" h="1627" w="1102">
                    <a:moveTo>
                      <a:pt x="41" y="1"/>
                    </a:moveTo>
                    <a:cubicBezTo>
                      <a:pt x="54" y="1"/>
                      <a:pt x="54" y="54"/>
                      <a:pt x="66" y="120"/>
                    </a:cubicBezTo>
                    <a:cubicBezTo>
                      <a:pt x="79" y="199"/>
                      <a:pt x="107" y="303"/>
                      <a:pt x="158" y="406"/>
                    </a:cubicBezTo>
                    <a:cubicBezTo>
                      <a:pt x="211" y="513"/>
                      <a:pt x="290" y="605"/>
                      <a:pt x="394" y="683"/>
                    </a:cubicBezTo>
                    <a:cubicBezTo>
                      <a:pt x="485" y="762"/>
                      <a:pt x="604" y="800"/>
                      <a:pt x="708" y="866"/>
                    </a:cubicBezTo>
                    <a:cubicBezTo>
                      <a:pt x="815" y="919"/>
                      <a:pt x="919" y="998"/>
                      <a:pt x="997" y="1102"/>
                    </a:cubicBezTo>
                    <a:cubicBezTo>
                      <a:pt x="1035" y="1155"/>
                      <a:pt x="1064" y="1205"/>
                      <a:pt x="1076" y="1259"/>
                    </a:cubicBezTo>
                    <a:cubicBezTo>
                      <a:pt x="1089" y="1325"/>
                      <a:pt x="1101" y="1378"/>
                      <a:pt x="1089" y="1416"/>
                    </a:cubicBezTo>
                    <a:cubicBezTo>
                      <a:pt x="1076" y="1507"/>
                      <a:pt x="1023" y="1573"/>
                      <a:pt x="985" y="1598"/>
                    </a:cubicBezTo>
                    <a:cubicBezTo>
                      <a:pt x="944" y="1627"/>
                      <a:pt x="919" y="1614"/>
                      <a:pt x="906" y="1598"/>
                    </a:cubicBezTo>
                    <a:cubicBezTo>
                      <a:pt x="894" y="1573"/>
                      <a:pt x="957" y="1520"/>
                      <a:pt x="944" y="1403"/>
                    </a:cubicBezTo>
                    <a:cubicBezTo>
                      <a:pt x="944" y="1337"/>
                      <a:pt x="919" y="1284"/>
                      <a:pt x="865" y="1221"/>
                    </a:cubicBezTo>
                    <a:cubicBezTo>
                      <a:pt x="815" y="1155"/>
                      <a:pt x="736" y="1089"/>
                      <a:pt x="629" y="1035"/>
                    </a:cubicBezTo>
                    <a:cubicBezTo>
                      <a:pt x="538" y="985"/>
                      <a:pt x="406" y="919"/>
                      <a:pt x="290" y="812"/>
                    </a:cubicBezTo>
                    <a:cubicBezTo>
                      <a:pt x="170" y="708"/>
                      <a:pt x="92" y="576"/>
                      <a:pt x="54" y="447"/>
                    </a:cubicBezTo>
                    <a:cubicBezTo>
                      <a:pt x="0" y="315"/>
                      <a:pt x="0" y="199"/>
                      <a:pt x="0" y="120"/>
                    </a:cubicBezTo>
                    <a:cubicBezTo>
                      <a:pt x="13" y="42"/>
                      <a:pt x="29" y="1"/>
                      <a:pt x="4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3894439" y="1802656"/>
                <a:ext cx="133698" cy="167640"/>
              </a:xfrm>
              <a:custGeom>
                <a:rect b="b" l="l" r="r" t="t"/>
                <a:pathLst>
                  <a:path extrusionOk="0" h="2514" w="2005">
                    <a:moveTo>
                      <a:pt x="1082" y="0"/>
                    </a:moveTo>
                    <a:cubicBezTo>
                      <a:pt x="597" y="0"/>
                      <a:pt x="154" y="496"/>
                      <a:pt x="79" y="1146"/>
                    </a:cubicBezTo>
                    <a:cubicBezTo>
                      <a:pt x="1" y="1838"/>
                      <a:pt x="341" y="2454"/>
                      <a:pt x="853" y="2508"/>
                    </a:cubicBezTo>
                    <a:cubicBezTo>
                      <a:pt x="883" y="2512"/>
                      <a:pt x="912" y="2513"/>
                      <a:pt x="942" y="2513"/>
                    </a:cubicBezTo>
                    <a:cubicBezTo>
                      <a:pt x="1418" y="2513"/>
                      <a:pt x="1852" y="2021"/>
                      <a:pt x="1926" y="1366"/>
                    </a:cubicBezTo>
                    <a:cubicBezTo>
                      <a:pt x="2004" y="674"/>
                      <a:pt x="1665" y="70"/>
                      <a:pt x="1155" y="4"/>
                    </a:cubicBezTo>
                    <a:cubicBezTo>
                      <a:pt x="1131" y="2"/>
                      <a:pt x="1106" y="0"/>
                      <a:pt x="108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3943318" y="1816126"/>
                <a:ext cx="31541" cy="130098"/>
              </a:xfrm>
              <a:custGeom>
                <a:rect b="b" l="l" r="r" t="t"/>
                <a:pathLst>
                  <a:path extrusionOk="0" h="1951" w="473">
                    <a:moveTo>
                      <a:pt x="394" y="0"/>
                    </a:moveTo>
                    <a:cubicBezTo>
                      <a:pt x="394" y="13"/>
                      <a:pt x="369" y="51"/>
                      <a:pt x="328" y="129"/>
                    </a:cubicBezTo>
                    <a:cubicBezTo>
                      <a:pt x="290" y="195"/>
                      <a:pt x="237" y="299"/>
                      <a:pt x="211" y="419"/>
                    </a:cubicBezTo>
                    <a:cubicBezTo>
                      <a:pt x="186" y="535"/>
                      <a:pt x="186" y="680"/>
                      <a:pt x="211" y="799"/>
                    </a:cubicBezTo>
                    <a:cubicBezTo>
                      <a:pt x="249" y="916"/>
                      <a:pt x="328" y="1048"/>
                      <a:pt x="381" y="1164"/>
                    </a:cubicBezTo>
                    <a:cubicBezTo>
                      <a:pt x="435" y="1284"/>
                      <a:pt x="472" y="1416"/>
                      <a:pt x="460" y="1545"/>
                    </a:cubicBezTo>
                    <a:cubicBezTo>
                      <a:pt x="460" y="1623"/>
                      <a:pt x="447" y="1677"/>
                      <a:pt x="422" y="1743"/>
                    </a:cubicBezTo>
                    <a:cubicBezTo>
                      <a:pt x="394" y="1793"/>
                      <a:pt x="356" y="1834"/>
                      <a:pt x="315" y="1872"/>
                    </a:cubicBezTo>
                    <a:cubicBezTo>
                      <a:pt x="237" y="1938"/>
                      <a:pt x="158" y="1950"/>
                      <a:pt x="92" y="1950"/>
                    </a:cubicBezTo>
                    <a:cubicBezTo>
                      <a:pt x="42" y="1938"/>
                      <a:pt x="13" y="1913"/>
                      <a:pt x="29" y="1900"/>
                    </a:cubicBezTo>
                    <a:cubicBezTo>
                      <a:pt x="29" y="1872"/>
                      <a:pt x="120" y="1872"/>
                      <a:pt x="199" y="1768"/>
                    </a:cubicBezTo>
                    <a:cubicBezTo>
                      <a:pt x="237" y="1714"/>
                      <a:pt x="265" y="1652"/>
                      <a:pt x="265" y="1557"/>
                    </a:cubicBezTo>
                    <a:cubicBezTo>
                      <a:pt x="265" y="1466"/>
                      <a:pt x="237" y="1362"/>
                      <a:pt x="186" y="1258"/>
                    </a:cubicBezTo>
                    <a:cubicBezTo>
                      <a:pt x="133" y="1139"/>
                      <a:pt x="67" y="1007"/>
                      <a:pt x="29" y="837"/>
                    </a:cubicBezTo>
                    <a:cubicBezTo>
                      <a:pt x="1" y="680"/>
                      <a:pt x="29" y="510"/>
                      <a:pt x="79" y="378"/>
                    </a:cubicBezTo>
                    <a:cubicBezTo>
                      <a:pt x="133" y="249"/>
                      <a:pt x="211" y="142"/>
                      <a:pt x="277" y="79"/>
                    </a:cubicBezTo>
                    <a:cubicBezTo>
                      <a:pt x="344" y="25"/>
                      <a:pt x="381" y="0"/>
                      <a:pt x="394"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3246809" y="1658819"/>
                <a:ext cx="139100" cy="157104"/>
              </a:xfrm>
              <a:custGeom>
                <a:rect b="b" l="l" r="r" t="t"/>
                <a:pathLst>
                  <a:path extrusionOk="0" h="2356" w="2086">
                    <a:moveTo>
                      <a:pt x="721" y="1"/>
                    </a:moveTo>
                    <a:cubicBezTo>
                      <a:pt x="628" y="1"/>
                      <a:pt x="540" y="21"/>
                      <a:pt x="460" y="63"/>
                    </a:cubicBezTo>
                    <a:cubicBezTo>
                      <a:pt x="66" y="274"/>
                      <a:pt x="0" y="944"/>
                      <a:pt x="331" y="1557"/>
                    </a:cubicBezTo>
                    <a:cubicBezTo>
                      <a:pt x="591" y="2048"/>
                      <a:pt x="1017" y="2356"/>
                      <a:pt x="1378" y="2356"/>
                    </a:cubicBezTo>
                    <a:cubicBezTo>
                      <a:pt x="1471" y="2356"/>
                      <a:pt x="1559" y="2336"/>
                      <a:pt x="1639" y="2293"/>
                    </a:cubicBezTo>
                    <a:cubicBezTo>
                      <a:pt x="2032" y="2083"/>
                      <a:pt x="2086" y="1416"/>
                      <a:pt x="1771" y="799"/>
                    </a:cubicBezTo>
                    <a:cubicBezTo>
                      <a:pt x="1511" y="308"/>
                      <a:pt x="1083" y="1"/>
                      <a:pt x="72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3268814" y="1674557"/>
                <a:ext cx="82086" cy="125897"/>
              </a:xfrm>
              <a:custGeom>
                <a:rect b="b" l="l" r="r" t="t"/>
                <a:pathLst>
                  <a:path extrusionOk="0" h="1888" w="1231">
                    <a:moveTo>
                      <a:pt x="1230" y="1872"/>
                    </a:moveTo>
                    <a:cubicBezTo>
                      <a:pt x="1230" y="1887"/>
                      <a:pt x="1164" y="1887"/>
                      <a:pt x="1073" y="1859"/>
                    </a:cubicBezTo>
                    <a:cubicBezTo>
                      <a:pt x="982" y="1834"/>
                      <a:pt x="850" y="1780"/>
                      <a:pt x="733" y="1664"/>
                    </a:cubicBezTo>
                    <a:cubicBezTo>
                      <a:pt x="680" y="1598"/>
                      <a:pt x="630" y="1532"/>
                      <a:pt x="589" y="1453"/>
                    </a:cubicBezTo>
                    <a:cubicBezTo>
                      <a:pt x="564" y="1416"/>
                      <a:pt x="551" y="1362"/>
                      <a:pt x="535" y="1309"/>
                    </a:cubicBezTo>
                    <a:cubicBezTo>
                      <a:pt x="535" y="1243"/>
                      <a:pt x="551" y="1192"/>
                      <a:pt x="564" y="1151"/>
                    </a:cubicBezTo>
                    <a:cubicBezTo>
                      <a:pt x="576" y="1114"/>
                      <a:pt x="589" y="1073"/>
                      <a:pt x="589" y="1035"/>
                    </a:cubicBezTo>
                    <a:cubicBezTo>
                      <a:pt x="601" y="1007"/>
                      <a:pt x="601" y="969"/>
                      <a:pt x="601" y="928"/>
                    </a:cubicBezTo>
                    <a:cubicBezTo>
                      <a:pt x="601" y="865"/>
                      <a:pt x="601" y="799"/>
                      <a:pt x="589" y="733"/>
                    </a:cubicBezTo>
                    <a:cubicBezTo>
                      <a:pt x="551" y="485"/>
                      <a:pt x="394" y="299"/>
                      <a:pt x="249" y="195"/>
                    </a:cubicBezTo>
                    <a:cubicBezTo>
                      <a:pt x="117" y="92"/>
                      <a:pt x="1" y="51"/>
                      <a:pt x="13" y="25"/>
                    </a:cubicBezTo>
                    <a:cubicBezTo>
                      <a:pt x="13" y="0"/>
                      <a:pt x="38" y="0"/>
                      <a:pt x="104" y="0"/>
                    </a:cubicBezTo>
                    <a:cubicBezTo>
                      <a:pt x="158" y="0"/>
                      <a:pt x="237" y="13"/>
                      <a:pt x="328" y="63"/>
                    </a:cubicBezTo>
                    <a:cubicBezTo>
                      <a:pt x="419" y="104"/>
                      <a:pt x="523" y="170"/>
                      <a:pt x="614" y="287"/>
                    </a:cubicBezTo>
                    <a:cubicBezTo>
                      <a:pt x="693" y="393"/>
                      <a:pt x="771" y="535"/>
                      <a:pt x="800" y="692"/>
                    </a:cubicBezTo>
                    <a:cubicBezTo>
                      <a:pt x="812" y="771"/>
                      <a:pt x="825" y="865"/>
                      <a:pt x="812" y="944"/>
                    </a:cubicBezTo>
                    <a:cubicBezTo>
                      <a:pt x="812" y="994"/>
                      <a:pt x="800" y="1035"/>
                      <a:pt x="787" y="1085"/>
                    </a:cubicBezTo>
                    <a:cubicBezTo>
                      <a:pt x="771" y="1126"/>
                      <a:pt x="759" y="1180"/>
                      <a:pt x="746" y="1205"/>
                    </a:cubicBezTo>
                    <a:cubicBezTo>
                      <a:pt x="733" y="1243"/>
                      <a:pt x="721" y="1271"/>
                      <a:pt x="721" y="1296"/>
                    </a:cubicBezTo>
                    <a:cubicBezTo>
                      <a:pt x="721" y="1321"/>
                      <a:pt x="721" y="1350"/>
                      <a:pt x="733" y="1387"/>
                    </a:cubicBezTo>
                    <a:cubicBezTo>
                      <a:pt x="759" y="1453"/>
                      <a:pt x="800" y="1519"/>
                      <a:pt x="837" y="1573"/>
                    </a:cubicBezTo>
                    <a:cubicBezTo>
                      <a:pt x="916" y="1677"/>
                      <a:pt x="1023" y="1755"/>
                      <a:pt x="1101" y="1793"/>
                    </a:cubicBezTo>
                    <a:cubicBezTo>
                      <a:pt x="1180" y="1847"/>
                      <a:pt x="1230" y="1859"/>
                      <a:pt x="1230" y="1872"/>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3070431" y="1619809"/>
                <a:ext cx="140767" cy="100757"/>
              </a:xfrm>
              <a:custGeom>
                <a:rect b="b" l="l" r="r" t="t"/>
                <a:pathLst>
                  <a:path extrusionOk="0" h="1511" w="2111">
                    <a:moveTo>
                      <a:pt x="1006" y="1"/>
                    </a:moveTo>
                    <a:cubicBezTo>
                      <a:pt x="502" y="1"/>
                      <a:pt x="87" y="263"/>
                      <a:pt x="38" y="648"/>
                    </a:cubicBezTo>
                    <a:cubicBezTo>
                      <a:pt x="0" y="1057"/>
                      <a:pt x="419" y="1435"/>
                      <a:pt x="969" y="1501"/>
                    </a:cubicBezTo>
                    <a:cubicBezTo>
                      <a:pt x="1023" y="1507"/>
                      <a:pt x="1076" y="1510"/>
                      <a:pt x="1129" y="1510"/>
                    </a:cubicBezTo>
                    <a:cubicBezTo>
                      <a:pt x="1621" y="1510"/>
                      <a:pt x="2021" y="1238"/>
                      <a:pt x="2070" y="872"/>
                    </a:cubicBezTo>
                    <a:cubicBezTo>
                      <a:pt x="2111" y="453"/>
                      <a:pt x="1702" y="73"/>
                      <a:pt x="1139" y="7"/>
                    </a:cubicBezTo>
                    <a:cubicBezTo>
                      <a:pt x="1094" y="3"/>
                      <a:pt x="1050" y="1"/>
                      <a:pt x="100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3083434" y="1650817"/>
                <a:ext cx="113694" cy="39543"/>
              </a:xfrm>
              <a:custGeom>
                <a:rect b="b" l="l" r="r" t="t"/>
                <a:pathLst>
                  <a:path extrusionOk="0" h="593" w="1705">
                    <a:moveTo>
                      <a:pt x="0" y="133"/>
                    </a:moveTo>
                    <a:cubicBezTo>
                      <a:pt x="13" y="133"/>
                      <a:pt x="54" y="158"/>
                      <a:pt x="107" y="212"/>
                    </a:cubicBezTo>
                    <a:cubicBezTo>
                      <a:pt x="158" y="249"/>
                      <a:pt x="236" y="315"/>
                      <a:pt x="343" y="356"/>
                    </a:cubicBezTo>
                    <a:cubicBezTo>
                      <a:pt x="434" y="394"/>
                      <a:pt x="551" y="407"/>
                      <a:pt x="642" y="369"/>
                    </a:cubicBezTo>
                    <a:cubicBezTo>
                      <a:pt x="695" y="341"/>
                      <a:pt x="721" y="315"/>
                      <a:pt x="761" y="278"/>
                    </a:cubicBezTo>
                    <a:cubicBezTo>
                      <a:pt x="799" y="224"/>
                      <a:pt x="853" y="171"/>
                      <a:pt x="906" y="146"/>
                    </a:cubicBezTo>
                    <a:cubicBezTo>
                      <a:pt x="1022" y="67"/>
                      <a:pt x="1142" y="26"/>
                      <a:pt x="1246" y="13"/>
                    </a:cubicBezTo>
                    <a:cubicBezTo>
                      <a:pt x="1312" y="1"/>
                      <a:pt x="1350" y="1"/>
                      <a:pt x="1403" y="13"/>
                    </a:cubicBezTo>
                    <a:cubicBezTo>
                      <a:pt x="1469" y="13"/>
                      <a:pt x="1507" y="26"/>
                      <a:pt x="1548" y="54"/>
                    </a:cubicBezTo>
                    <a:cubicBezTo>
                      <a:pt x="1626" y="92"/>
                      <a:pt x="1680" y="158"/>
                      <a:pt x="1692" y="212"/>
                    </a:cubicBezTo>
                    <a:cubicBezTo>
                      <a:pt x="1705" y="262"/>
                      <a:pt x="1692" y="290"/>
                      <a:pt x="1680" y="290"/>
                    </a:cubicBezTo>
                    <a:cubicBezTo>
                      <a:pt x="1652" y="290"/>
                      <a:pt x="1639" y="278"/>
                      <a:pt x="1614" y="249"/>
                    </a:cubicBezTo>
                    <a:cubicBezTo>
                      <a:pt x="1585" y="237"/>
                      <a:pt x="1560" y="212"/>
                      <a:pt x="1494" y="199"/>
                    </a:cubicBezTo>
                    <a:cubicBezTo>
                      <a:pt x="1444" y="183"/>
                      <a:pt x="1378" y="183"/>
                      <a:pt x="1287" y="212"/>
                    </a:cubicBezTo>
                    <a:cubicBezTo>
                      <a:pt x="1208" y="224"/>
                      <a:pt x="1114" y="262"/>
                      <a:pt x="1035" y="315"/>
                    </a:cubicBezTo>
                    <a:cubicBezTo>
                      <a:pt x="997" y="341"/>
                      <a:pt x="956" y="369"/>
                      <a:pt x="906" y="419"/>
                    </a:cubicBezTo>
                    <a:cubicBezTo>
                      <a:pt x="878" y="448"/>
                      <a:pt x="853" y="460"/>
                      <a:pt x="827" y="485"/>
                    </a:cubicBezTo>
                    <a:cubicBezTo>
                      <a:pt x="787" y="514"/>
                      <a:pt x="749" y="526"/>
                      <a:pt x="708" y="539"/>
                    </a:cubicBezTo>
                    <a:cubicBezTo>
                      <a:pt x="551" y="592"/>
                      <a:pt x="393" y="551"/>
                      <a:pt x="277" y="473"/>
                    </a:cubicBezTo>
                    <a:cubicBezTo>
                      <a:pt x="158" y="407"/>
                      <a:pt x="91" y="315"/>
                      <a:pt x="54" y="249"/>
                    </a:cubicBezTo>
                    <a:cubicBezTo>
                      <a:pt x="13" y="183"/>
                      <a:pt x="0" y="146"/>
                      <a:pt x="0" y="13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3800949" y="1426694"/>
                <a:ext cx="170574" cy="165839"/>
              </a:xfrm>
              <a:custGeom>
                <a:rect b="b" l="l" r="r" t="t"/>
                <a:pathLst>
                  <a:path extrusionOk="0" h="2487" w="2558">
                    <a:moveTo>
                      <a:pt x="1838" y="0"/>
                    </a:moveTo>
                    <a:cubicBezTo>
                      <a:pt x="1516" y="0"/>
                      <a:pt x="1187" y="363"/>
                      <a:pt x="827" y="833"/>
                    </a:cubicBezTo>
                    <a:cubicBezTo>
                      <a:pt x="340" y="1450"/>
                      <a:pt x="0" y="2013"/>
                      <a:pt x="418" y="2340"/>
                    </a:cubicBezTo>
                    <a:cubicBezTo>
                      <a:pt x="547" y="2439"/>
                      <a:pt x="703" y="2487"/>
                      <a:pt x="871" y="2487"/>
                    </a:cubicBezTo>
                    <a:cubicBezTo>
                      <a:pt x="1255" y="2487"/>
                      <a:pt x="1704" y="2239"/>
                      <a:pt x="2032" y="1802"/>
                    </a:cubicBezTo>
                    <a:cubicBezTo>
                      <a:pt x="2516" y="1185"/>
                      <a:pt x="2557" y="427"/>
                      <a:pt x="2136" y="113"/>
                    </a:cubicBezTo>
                    <a:cubicBezTo>
                      <a:pt x="2037" y="35"/>
                      <a:pt x="1937" y="0"/>
                      <a:pt x="18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3825488" y="1441098"/>
                <a:ext cx="99690" cy="120695"/>
              </a:xfrm>
              <a:custGeom>
                <a:rect b="b" l="l" r="r" t="t"/>
                <a:pathLst>
                  <a:path extrusionOk="0" h="1810" w="1495">
                    <a:moveTo>
                      <a:pt x="0" y="1797"/>
                    </a:moveTo>
                    <a:cubicBezTo>
                      <a:pt x="0" y="1784"/>
                      <a:pt x="50" y="1771"/>
                      <a:pt x="116" y="1718"/>
                    </a:cubicBezTo>
                    <a:cubicBezTo>
                      <a:pt x="195" y="1665"/>
                      <a:pt x="274" y="1586"/>
                      <a:pt x="365" y="1482"/>
                    </a:cubicBezTo>
                    <a:cubicBezTo>
                      <a:pt x="550" y="1271"/>
                      <a:pt x="745" y="1010"/>
                      <a:pt x="890" y="800"/>
                    </a:cubicBezTo>
                    <a:cubicBezTo>
                      <a:pt x="1192" y="369"/>
                      <a:pt x="1403" y="1"/>
                      <a:pt x="1466" y="26"/>
                    </a:cubicBezTo>
                    <a:cubicBezTo>
                      <a:pt x="1494" y="42"/>
                      <a:pt x="1466" y="145"/>
                      <a:pt x="1403" y="303"/>
                    </a:cubicBezTo>
                    <a:cubicBezTo>
                      <a:pt x="1337" y="472"/>
                      <a:pt x="1230" y="683"/>
                      <a:pt x="1073" y="919"/>
                    </a:cubicBezTo>
                    <a:cubicBezTo>
                      <a:pt x="915" y="1142"/>
                      <a:pt x="679" y="1403"/>
                      <a:pt x="459" y="1573"/>
                    </a:cubicBezTo>
                    <a:cubicBezTo>
                      <a:pt x="352" y="1677"/>
                      <a:pt x="236" y="1743"/>
                      <a:pt x="157" y="1784"/>
                    </a:cubicBezTo>
                    <a:cubicBezTo>
                      <a:pt x="66" y="1809"/>
                      <a:pt x="0" y="1809"/>
                      <a:pt x="0" y="1797"/>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3835958" y="1666288"/>
                <a:ext cx="167840" cy="120095"/>
              </a:xfrm>
              <a:custGeom>
                <a:rect b="b" l="l" r="r" t="t"/>
                <a:pathLst>
                  <a:path extrusionOk="0" h="1801" w="2517">
                    <a:moveTo>
                      <a:pt x="1001" y="1"/>
                    </a:moveTo>
                    <a:cubicBezTo>
                      <a:pt x="625" y="1"/>
                      <a:pt x="305" y="162"/>
                      <a:pt x="183" y="451"/>
                    </a:cubicBezTo>
                    <a:cubicBezTo>
                      <a:pt x="0" y="870"/>
                      <a:pt x="340" y="1420"/>
                      <a:pt x="931" y="1669"/>
                    </a:cubicBezTo>
                    <a:cubicBezTo>
                      <a:pt x="1136" y="1758"/>
                      <a:pt x="1343" y="1801"/>
                      <a:pt x="1535" y="1801"/>
                    </a:cubicBezTo>
                    <a:cubicBezTo>
                      <a:pt x="1907" y="1801"/>
                      <a:pt x="2219" y="1641"/>
                      <a:pt x="2331" y="1354"/>
                    </a:cubicBezTo>
                    <a:cubicBezTo>
                      <a:pt x="2517" y="923"/>
                      <a:pt x="2174" y="373"/>
                      <a:pt x="1586" y="124"/>
                    </a:cubicBezTo>
                    <a:cubicBezTo>
                      <a:pt x="1389" y="41"/>
                      <a:pt x="1188" y="1"/>
                      <a:pt x="1001"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3214534" y="1447633"/>
                <a:ext cx="171374" cy="165906"/>
              </a:xfrm>
              <a:custGeom>
                <a:rect b="b" l="l" r="r" t="t"/>
                <a:pathLst>
                  <a:path extrusionOk="0" h="2488" w="2570">
                    <a:moveTo>
                      <a:pt x="1851" y="1"/>
                    </a:moveTo>
                    <a:cubicBezTo>
                      <a:pt x="1528" y="1"/>
                      <a:pt x="1197" y="363"/>
                      <a:pt x="827" y="834"/>
                    </a:cubicBezTo>
                    <a:cubicBezTo>
                      <a:pt x="355" y="1463"/>
                      <a:pt x="0" y="2026"/>
                      <a:pt x="421" y="2340"/>
                    </a:cubicBezTo>
                    <a:cubicBezTo>
                      <a:pt x="553" y="2440"/>
                      <a:pt x="712" y="2488"/>
                      <a:pt x="882" y="2488"/>
                    </a:cubicBezTo>
                    <a:cubicBezTo>
                      <a:pt x="1269" y="2488"/>
                      <a:pt x="1717" y="2243"/>
                      <a:pt x="2044" y="1815"/>
                    </a:cubicBezTo>
                    <a:cubicBezTo>
                      <a:pt x="2529" y="1202"/>
                      <a:pt x="2570" y="441"/>
                      <a:pt x="2151" y="113"/>
                    </a:cubicBezTo>
                    <a:cubicBezTo>
                      <a:pt x="2051" y="36"/>
                      <a:pt x="1952" y="1"/>
                      <a:pt x="185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3239874" y="1462103"/>
                <a:ext cx="99690" cy="121496"/>
              </a:xfrm>
              <a:custGeom>
                <a:rect b="b" l="l" r="r" t="t"/>
                <a:pathLst>
                  <a:path extrusionOk="0" h="1822" w="1495">
                    <a:moveTo>
                      <a:pt x="1" y="1809"/>
                    </a:moveTo>
                    <a:cubicBezTo>
                      <a:pt x="1" y="1796"/>
                      <a:pt x="54" y="1771"/>
                      <a:pt x="120" y="1730"/>
                    </a:cubicBezTo>
                    <a:cubicBezTo>
                      <a:pt x="183" y="1677"/>
                      <a:pt x="277" y="1598"/>
                      <a:pt x="369" y="1494"/>
                    </a:cubicBezTo>
                    <a:cubicBezTo>
                      <a:pt x="538" y="1283"/>
                      <a:pt x="749" y="1022"/>
                      <a:pt x="891" y="799"/>
                    </a:cubicBezTo>
                    <a:cubicBezTo>
                      <a:pt x="1193" y="368"/>
                      <a:pt x="1403" y="0"/>
                      <a:pt x="1457" y="25"/>
                    </a:cubicBezTo>
                    <a:cubicBezTo>
                      <a:pt x="1495" y="41"/>
                      <a:pt x="1469" y="157"/>
                      <a:pt x="1403" y="315"/>
                    </a:cubicBezTo>
                    <a:cubicBezTo>
                      <a:pt x="1337" y="472"/>
                      <a:pt x="1221" y="695"/>
                      <a:pt x="1064" y="919"/>
                    </a:cubicBezTo>
                    <a:cubicBezTo>
                      <a:pt x="919" y="1142"/>
                      <a:pt x="683" y="1403"/>
                      <a:pt x="460" y="1585"/>
                    </a:cubicBezTo>
                    <a:cubicBezTo>
                      <a:pt x="356" y="1677"/>
                      <a:pt x="236" y="1755"/>
                      <a:pt x="145" y="1784"/>
                    </a:cubicBezTo>
                    <a:cubicBezTo>
                      <a:pt x="67" y="1821"/>
                      <a:pt x="1" y="1809"/>
                      <a:pt x="1" y="180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3552819" y="1668355"/>
                <a:ext cx="147702" cy="163439"/>
              </a:xfrm>
              <a:custGeom>
                <a:rect b="b" l="l" r="r" t="t"/>
                <a:pathLst>
                  <a:path extrusionOk="0" h="2451" w="2215">
                    <a:moveTo>
                      <a:pt x="929" y="0"/>
                    </a:moveTo>
                    <a:cubicBezTo>
                      <a:pt x="850" y="0"/>
                      <a:pt x="772" y="13"/>
                      <a:pt x="695" y="40"/>
                    </a:cubicBezTo>
                    <a:cubicBezTo>
                      <a:pt x="208" y="210"/>
                      <a:pt x="0" y="880"/>
                      <a:pt x="236" y="1534"/>
                    </a:cubicBezTo>
                    <a:cubicBezTo>
                      <a:pt x="424" y="2085"/>
                      <a:pt x="863" y="2451"/>
                      <a:pt x="1286" y="2451"/>
                    </a:cubicBezTo>
                    <a:cubicBezTo>
                      <a:pt x="1365" y="2451"/>
                      <a:pt x="1443" y="2438"/>
                      <a:pt x="1519" y="2411"/>
                    </a:cubicBezTo>
                    <a:cubicBezTo>
                      <a:pt x="2004" y="2254"/>
                      <a:pt x="2215" y="1572"/>
                      <a:pt x="1991" y="917"/>
                    </a:cubicBezTo>
                    <a:cubicBezTo>
                      <a:pt x="1792" y="366"/>
                      <a:pt x="1353" y="0"/>
                      <a:pt x="92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3598097" y="1690294"/>
                <a:ext cx="61348" cy="126697"/>
              </a:xfrm>
              <a:custGeom>
                <a:rect b="b" l="l" r="r" t="t"/>
                <a:pathLst>
                  <a:path extrusionOk="0" h="1900" w="920">
                    <a:moveTo>
                      <a:pt x="787" y="1900"/>
                    </a:moveTo>
                    <a:cubicBezTo>
                      <a:pt x="774" y="1887"/>
                      <a:pt x="787" y="1846"/>
                      <a:pt x="787" y="1755"/>
                    </a:cubicBezTo>
                    <a:cubicBezTo>
                      <a:pt x="803" y="1677"/>
                      <a:pt x="803" y="1573"/>
                      <a:pt x="762" y="1441"/>
                    </a:cubicBezTo>
                    <a:cubicBezTo>
                      <a:pt x="737" y="1321"/>
                      <a:pt x="683" y="1205"/>
                      <a:pt x="592" y="1114"/>
                    </a:cubicBezTo>
                    <a:cubicBezTo>
                      <a:pt x="513" y="1007"/>
                      <a:pt x="394" y="928"/>
                      <a:pt x="290" y="849"/>
                    </a:cubicBezTo>
                    <a:cubicBezTo>
                      <a:pt x="186" y="758"/>
                      <a:pt x="95" y="654"/>
                      <a:pt x="42" y="535"/>
                    </a:cubicBezTo>
                    <a:cubicBezTo>
                      <a:pt x="16" y="472"/>
                      <a:pt x="1" y="419"/>
                      <a:pt x="1" y="352"/>
                    </a:cubicBezTo>
                    <a:cubicBezTo>
                      <a:pt x="1" y="286"/>
                      <a:pt x="16" y="236"/>
                      <a:pt x="29" y="183"/>
                    </a:cubicBezTo>
                    <a:cubicBezTo>
                      <a:pt x="67" y="91"/>
                      <a:pt x="145" y="38"/>
                      <a:pt x="199" y="25"/>
                    </a:cubicBezTo>
                    <a:cubicBezTo>
                      <a:pt x="252" y="0"/>
                      <a:pt x="277" y="13"/>
                      <a:pt x="290" y="25"/>
                    </a:cubicBezTo>
                    <a:cubicBezTo>
                      <a:pt x="290" y="63"/>
                      <a:pt x="211" y="104"/>
                      <a:pt x="186" y="236"/>
                    </a:cubicBezTo>
                    <a:cubicBezTo>
                      <a:pt x="174" y="299"/>
                      <a:pt x="174" y="365"/>
                      <a:pt x="224" y="444"/>
                    </a:cubicBezTo>
                    <a:cubicBezTo>
                      <a:pt x="265" y="522"/>
                      <a:pt x="331" y="601"/>
                      <a:pt x="422" y="680"/>
                    </a:cubicBezTo>
                    <a:cubicBezTo>
                      <a:pt x="513" y="758"/>
                      <a:pt x="645" y="849"/>
                      <a:pt x="737" y="982"/>
                    </a:cubicBezTo>
                    <a:cubicBezTo>
                      <a:pt x="840" y="1114"/>
                      <a:pt x="894" y="1283"/>
                      <a:pt x="906" y="1428"/>
                    </a:cubicBezTo>
                    <a:cubicBezTo>
                      <a:pt x="919" y="1573"/>
                      <a:pt x="894" y="1689"/>
                      <a:pt x="853" y="1780"/>
                    </a:cubicBezTo>
                    <a:cubicBezTo>
                      <a:pt x="828" y="1859"/>
                      <a:pt x="787" y="1900"/>
                      <a:pt x="787" y="190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3488003" y="1378015"/>
                <a:ext cx="171441" cy="123763"/>
              </a:xfrm>
              <a:custGeom>
                <a:rect b="b" l="l" r="r" t="t"/>
                <a:pathLst>
                  <a:path extrusionOk="0" h="1856" w="2571">
                    <a:moveTo>
                      <a:pt x="1242" y="1"/>
                    </a:moveTo>
                    <a:cubicBezTo>
                      <a:pt x="592" y="1"/>
                      <a:pt x="53" y="366"/>
                      <a:pt x="29" y="855"/>
                    </a:cubicBezTo>
                    <a:cubicBezTo>
                      <a:pt x="0" y="1365"/>
                      <a:pt x="538" y="1812"/>
                      <a:pt x="1233" y="1853"/>
                    </a:cubicBezTo>
                    <a:cubicBezTo>
                      <a:pt x="1265" y="1854"/>
                      <a:pt x="1297" y="1855"/>
                      <a:pt x="1328" y="1855"/>
                    </a:cubicBezTo>
                    <a:cubicBezTo>
                      <a:pt x="1980" y="1855"/>
                      <a:pt x="2506" y="1486"/>
                      <a:pt x="2545" y="1000"/>
                    </a:cubicBezTo>
                    <a:cubicBezTo>
                      <a:pt x="2570" y="487"/>
                      <a:pt x="2032" y="44"/>
                      <a:pt x="1337" y="3"/>
                    </a:cubicBezTo>
                    <a:cubicBezTo>
                      <a:pt x="1305" y="1"/>
                      <a:pt x="1273" y="1"/>
                      <a:pt x="124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3513343" y="1420159"/>
                <a:ext cx="131164" cy="35075"/>
              </a:xfrm>
              <a:custGeom>
                <a:rect b="b" l="l" r="r" t="t"/>
                <a:pathLst>
                  <a:path extrusionOk="0" h="526" w="1967">
                    <a:moveTo>
                      <a:pt x="1954" y="356"/>
                    </a:moveTo>
                    <a:cubicBezTo>
                      <a:pt x="1954" y="368"/>
                      <a:pt x="1901" y="327"/>
                      <a:pt x="1838" y="290"/>
                    </a:cubicBezTo>
                    <a:cubicBezTo>
                      <a:pt x="1759" y="261"/>
                      <a:pt x="1665" y="211"/>
                      <a:pt x="1536" y="198"/>
                    </a:cubicBezTo>
                    <a:cubicBezTo>
                      <a:pt x="1416" y="170"/>
                      <a:pt x="1272" y="183"/>
                      <a:pt x="1155" y="223"/>
                    </a:cubicBezTo>
                    <a:cubicBezTo>
                      <a:pt x="1036" y="261"/>
                      <a:pt x="919" y="340"/>
                      <a:pt x="800" y="406"/>
                    </a:cubicBezTo>
                    <a:cubicBezTo>
                      <a:pt x="683" y="472"/>
                      <a:pt x="551" y="525"/>
                      <a:pt x="422" y="525"/>
                    </a:cubicBezTo>
                    <a:cubicBezTo>
                      <a:pt x="356" y="525"/>
                      <a:pt x="290" y="513"/>
                      <a:pt x="237" y="485"/>
                    </a:cubicBezTo>
                    <a:cubicBezTo>
                      <a:pt x="171" y="459"/>
                      <a:pt x="133" y="434"/>
                      <a:pt x="92" y="393"/>
                    </a:cubicBezTo>
                    <a:cubicBezTo>
                      <a:pt x="14" y="315"/>
                      <a:pt x="1" y="236"/>
                      <a:pt x="1" y="183"/>
                    </a:cubicBezTo>
                    <a:cubicBezTo>
                      <a:pt x="1" y="120"/>
                      <a:pt x="29" y="91"/>
                      <a:pt x="42" y="104"/>
                    </a:cubicBezTo>
                    <a:cubicBezTo>
                      <a:pt x="80" y="104"/>
                      <a:pt x="80" y="198"/>
                      <a:pt x="199" y="277"/>
                    </a:cubicBezTo>
                    <a:cubicBezTo>
                      <a:pt x="249" y="315"/>
                      <a:pt x="316" y="327"/>
                      <a:pt x="407" y="315"/>
                    </a:cubicBezTo>
                    <a:cubicBezTo>
                      <a:pt x="501" y="315"/>
                      <a:pt x="592" y="277"/>
                      <a:pt x="709" y="223"/>
                    </a:cubicBezTo>
                    <a:cubicBezTo>
                      <a:pt x="816" y="170"/>
                      <a:pt x="945" y="91"/>
                      <a:pt x="1102" y="54"/>
                    </a:cubicBezTo>
                    <a:cubicBezTo>
                      <a:pt x="1259" y="0"/>
                      <a:pt x="1429" y="13"/>
                      <a:pt x="1561" y="66"/>
                    </a:cubicBezTo>
                    <a:cubicBezTo>
                      <a:pt x="1706" y="104"/>
                      <a:pt x="1809" y="183"/>
                      <a:pt x="1876" y="236"/>
                    </a:cubicBezTo>
                    <a:cubicBezTo>
                      <a:pt x="1942" y="302"/>
                      <a:pt x="1967" y="340"/>
                      <a:pt x="1954" y="35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3715327" y="1656885"/>
                <a:ext cx="126763" cy="185511"/>
              </a:xfrm>
              <a:custGeom>
                <a:rect b="b" l="l" r="r" t="t"/>
                <a:pathLst>
                  <a:path extrusionOk="0" h="2782" w="1901">
                    <a:moveTo>
                      <a:pt x="1255" y="1"/>
                    </a:moveTo>
                    <a:cubicBezTo>
                      <a:pt x="775" y="1"/>
                      <a:pt x="302" y="499"/>
                      <a:pt x="158" y="1193"/>
                    </a:cubicBezTo>
                    <a:cubicBezTo>
                      <a:pt x="1" y="1954"/>
                      <a:pt x="287" y="2662"/>
                      <a:pt x="812" y="2766"/>
                    </a:cubicBezTo>
                    <a:cubicBezTo>
                      <a:pt x="858" y="2776"/>
                      <a:pt x="901" y="2782"/>
                      <a:pt x="942" y="2782"/>
                    </a:cubicBezTo>
                    <a:cubicBezTo>
                      <a:pt x="1359" y="2782"/>
                      <a:pt x="1534" y="2242"/>
                      <a:pt x="1677" y="1549"/>
                    </a:cubicBezTo>
                    <a:cubicBezTo>
                      <a:pt x="1834" y="787"/>
                      <a:pt x="1901" y="121"/>
                      <a:pt x="1388" y="14"/>
                    </a:cubicBezTo>
                    <a:cubicBezTo>
                      <a:pt x="1344" y="5"/>
                      <a:pt x="1299" y="1"/>
                      <a:pt x="125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3778276" y="1675357"/>
                <a:ext cx="42010" cy="149435"/>
              </a:xfrm>
              <a:custGeom>
                <a:rect b="b" l="l" r="r" t="t"/>
                <a:pathLst>
                  <a:path extrusionOk="0" h="2241" w="630">
                    <a:moveTo>
                      <a:pt x="617" y="13"/>
                    </a:moveTo>
                    <a:cubicBezTo>
                      <a:pt x="629" y="13"/>
                      <a:pt x="589" y="51"/>
                      <a:pt x="551" y="130"/>
                    </a:cubicBezTo>
                    <a:cubicBezTo>
                      <a:pt x="510" y="208"/>
                      <a:pt x="472" y="315"/>
                      <a:pt x="431" y="444"/>
                    </a:cubicBezTo>
                    <a:cubicBezTo>
                      <a:pt x="365" y="709"/>
                      <a:pt x="302" y="1048"/>
                      <a:pt x="261" y="1297"/>
                    </a:cubicBezTo>
                    <a:cubicBezTo>
                      <a:pt x="183" y="1822"/>
                      <a:pt x="158" y="2240"/>
                      <a:pt x="92" y="2240"/>
                    </a:cubicBezTo>
                    <a:cubicBezTo>
                      <a:pt x="51" y="2240"/>
                      <a:pt x="26" y="2136"/>
                      <a:pt x="13" y="1967"/>
                    </a:cubicBezTo>
                    <a:cubicBezTo>
                      <a:pt x="0" y="1781"/>
                      <a:pt x="13" y="1545"/>
                      <a:pt x="51" y="1272"/>
                    </a:cubicBezTo>
                    <a:cubicBezTo>
                      <a:pt x="92" y="995"/>
                      <a:pt x="195" y="668"/>
                      <a:pt x="315" y="407"/>
                    </a:cubicBezTo>
                    <a:cubicBezTo>
                      <a:pt x="365" y="275"/>
                      <a:pt x="431" y="158"/>
                      <a:pt x="497" y="92"/>
                    </a:cubicBezTo>
                    <a:cubicBezTo>
                      <a:pt x="563" y="26"/>
                      <a:pt x="617" y="1"/>
                      <a:pt x="617"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3583427" y="1512649"/>
                <a:ext cx="159038" cy="112160"/>
              </a:xfrm>
              <a:custGeom>
                <a:rect b="b" l="l" r="r" t="t"/>
                <a:pathLst>
                  <a:path extrusionOk="0" h="1682" w="2385">
                    <a:moveTo>
                      <a:pt x="1244" y="0"/>
                    </a:moveTo>
                    <a:cubicBezTo>
                      <a:pt x="1210" y="0"/>
                      <a:pt x="1175" y="1"/>
                      <a:pt x="1139" y="3"/>
                    </a:cubicBezTo>
                    <a:cubicBezTo>
                      <a:pt x="497" y="29"/>
                      <a:pt x="0" y="434"/>
                      <a:pt x="26" y="893"/>
                    </a:cubicBezTo>
                    <a:cubicBezTo>
                      <a:pt x="50" y="1349"/>
                      <a:pt x="552" y="1681"/>
                      <a:pt x="1164" y="1681"/>
                    </a:cubicBezTo>
                    <a:cubicBezTo>
                      <a:pt x="1186" y="1681"/>
                      <a:pt x="1208" y="1681"/>
                      <a:pt x="1230" y="1680"/>
                    </a:cubicBezTo>
                    <a:cubicBezTo>
                      <a:pt x="1888" y="1642"/>
                      <a:pt x="2385" y="1233"/>
                      <a:pt x="2359" y="777"/>
                    </a:cubicBezTo>
                    <a:cubicBezTo>
                      <a:pt x="2333" y="331"/>
                      <a:pt x="1850" y="0"/>
                      <a:pt x="124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3390245" y="1521585"/>
                <a:ext cx="127630" cy="186111"/>
              </a:xfrm>
              <a:custGeom>
                <a:rect b="b" l="l" r="r" t="t"/>
                <a:pathLst>
                  <a:path extrusionOk="0" h="2791" w="1914">
                    <a:moveTo>
                      <a:pt x="1251" y="0"/>
                    </a:moveTo>
                    <a:cubicBezTo>
                      <a:pt x="775" y="0"/>
                      <a:pt x="313" y="499"/>
                      <a:pt x="158" y="1193"/>
                    </a:cubicBezTo>
                    <a:cubicBezTo>
                      <a:pt x="1" y="1951"/>
                      <a:pt x="303" y="2659"/>
                      <a:pt x="812" y="2779"/>
                    </a:cubicBezTo>
                    <a:cubicBezTo>
                      <a:pt x="854" y="2787"/>
                      <a:pt x="893" y="2791"/>
                      <a:pt x="930" y="2791"/>
                    </a:cubicBezTo>
                    <a:cubicBezTo>
                      <a:pt x="1366" y="2791"/>
                      <a:pt x="1532" y="2247"/>
                      <a:pt x="1677" y="1546"/>
                    </a:cubicBezTo>
                    <a:cubicBezTo>
                      <a:pt x="1847" y="785"/>
                      <a:pt x="1913" y="118"/>
                      <a:pt x="1388" y="14"/>
                    </a:cubicBezTo>
                    <a:cubicBezTo>
                      <a:pt x="1342" y="5"/>
                      <a:pt x="1297" y="0"/>
                      <a:pt x="125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3453194" y="1539923"/>
                <a:ext cx="42010" cy="149369"/>
              </a:xfrm>
              <a:custGeom>
                <a:rect b="b" l="l" r="r" t="t"/>
                <a:pathLst>
                  <a:path extrusionOk="0" h="2240" w="630">
                    <a:moveTo>
                      <a:pt x="629" y="13"/>
                    </a:moveTo>
                    <a:cubicBezTo>
                      <a:pt x="629" y="13"/>
                      <a:pt x="601" y="54"/>
                      <a:pt x="563" y="132"/>
                    </a:cubicBezTo>
                    <a:cubicBezTo>
                      <a:pt x="510" y="211"/>
                      <a:pt x="472" y="315"/>
                      <a:pt x="444" y="447"/>
                    </a:cubicBezTo>
                    <a:cubicBezTo>
                      <a:pt x="365" y="708"/>
                      <a:pt x="302" y="1047"/>
                      <a:pt x="261" y="1296"/>
                    </a:cubicBezTo>
                    <a:cubicBezTo>
                      <a:pt x="183" y="1821"/>
                      <a:pt x="158" y="2239"/>
                      <a:pt x="92" y="2239"/>
                    </a:cubicBezTo>
                    <a:cubicBezTo>
                      <a:pt x="51" y="2239"/>
                      <a:pt x="25" y="2136"/>
                      <a:pt x="13" y="1966"/>
                    </a:cubicBezTo>
                    <a:cubicBezTo>
                      <a:pt x="0" y="1783"/>
                      <a:pt x="13" y="1548"/>
                      <a:pt x="51" y="1271"/>
                    </a:cubicBezTo>
                    <a:cubicBezTo>
                      <a:pt x="92" y="997"/>
                      <a:pt x="195" y="667"/>
                      <a:pt x="315" y="406"/>
                    </a:cubicBezTo>
                    <a:cubicBezTo>
                      <a:pt x="365" y="274"/>
                      <a:pt x="431" y="157"/>
                      <a:pt x="497" y="91"/>
                    </a:cubicBezTo>
                    <a:cubicBezTo>
                      <a:pt x="563" y="25"/>
                      <a:pt x="617" y="0"/>
                      <a:pt x="62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 name="Google Shape;175;p6"/>
          <p:cNvGrpSpPr/>
          <p:nvPr/>
        </p:nvGrpSpPr>
        <p:grpSpPr>
          <a:xfrm>
            <a:off x="-330240" y="4288275"/>
            <a:ext cx="1675228" cy="1003099"/>
            <a:chOff x="6784369" y="2225096"/>
            <a:chExt cx="1144047" cy="685036"/>
          </a:xfrm>
        </p:grpSpPr>
        <p:sp>
          <p:nvSpPr>
            <p:cNvPr id="176" name="Google Shape;176;p6"/>
            <p:cNvSpPr/>
            <p:nvPr/>
          </p:nvSpPr>
          <p:spPr>
            <a:xfrm>
              <a:off x="6855109" y="2378001"/>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7349746" y="2225096"/>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8" name="Shape 208"/>
        <p:cNvGrpSpPr/>
        <p:nvPr/>
      </p:nvGrpSpPr>
      <p:grpSpPr>
        <a:xfrm>
          <a:off x="0" y="0"/>
          <a:ext cx="0" cy="0"/>
          <a:chOff x="0" y="0"/>
          <a:chExt cx="0" cy="0"/>
        </a:xfrm>
      </p:grpSpPr>
      <p:sp>
        <p:nvSpPr>
          <p:cNvPr id="209" name="Google Shape;209;p7"/>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210" name="Google Shape;210;p7"/>
          <p:cNvSpPr txBox="1"/>
          <p:nvPr>
            <p:ph idx="1" type="subTitle"/>
          </p:nvPr>
        </p:nvSpPr>
        <p:spPr>
          <a:xfrm>
            <a:off x="720000" y="1977925"/>
            <a:ext cx="4345800" cy="2096100"/>
          </a:xfrm>
          <a:prstGeom prst="rect">
            <a:avLst/>
          </a:prstGeom>
        </p:spPr>
        <p:txBody>
          <a:bodyPr anchorCtr="0" anchor="t" bIns="91425" lIns="91425" spcFirstLastPara="1" rIns="91425" wrap="square" tIns="91425">
            <a:noAutofit/>
          </a:bodyPr>
          <a:lstStyle>
            <a:lvl1pPr lvl="0" marR="245595" rtl="0">
              <a:lnSpc>
                <a:spcPct val="100000"/>
              </a:lnSpc>
              <a:spcBef>
                <a:spcPts val="0"/>
              </a:spcBef>
              <a:spcAft>
                <a:spcPts val="0"/>
              </a:spcAft>
              <a:buSzPts val="1400"/>
              <a:buChar char="●"/>
              <a:defRPr/>
            </a:lvl1pPr>
            <a:lvl2pPr lvl="1" rtl="0" algn="r">
              <a:lnSpc>
                <a:spcPct val="100000"/>
              </a:lnSpc>
              <a:spcBef>
                <a:spcPts val="1600"/>
              </a:spcBef>
              <a:spcAft>
                <a:spcPts val="0"/>
              </a:spcAft>
              <a:buSzPts val="1400"/>
              <a:buChar char="○"/>
              <a:defRPr sz="2100"/>
            </a:lvl2pPr>
            <a:lvl3pPr lvl="2" rtl="0" algn="r">
              <a:lnSpc>
                <a:spcPct val="100000"/>
              </a:lnSpc>
              <a:spcBef>
                <a:spcPts val="0"/>
              </a:spcBef>
              <a:spcAft>
                <a:spcPts val="0"/>
              </a:spcAft>
              <a:buSzPts val="1400"/>
              <a:buChar char="■"/>
              <a:defRPr sz="2100"/>
            </a:lvl3pPr>
            <a:lvl4pPr lvl="3" rtl="0" algn="r">
              <a:lnSpc>
                <a:spcPct val="100000"/>
              </a:lnSpc>
              <a:spcBef>
                <a:spcPts val="0"/>
              </a:spcBef>
              <a:spcAft>
                <a:spcPts val="0"/>
              </a:spcAft>
              <a:buSzPts val="1400"/>
              <a:buChar char="●"/>
              <a:defRPr sz="2100"/>
            </a:lvl4pPr>
            <a:lvl5pPr lvl="4" rtl="0" algn="r">
              <a:lnSpc>
                <a:spcPct val="100000"/>
              </a:lnSpc>
              <a:spcBef>
                <a:spcPts val="0"/>
              </a:spcBef>
              <a:spcAft>
                <a:spcPts val="0"/>
              </a:spcAft>
              <a:buSzPts val="1400"/>
              <a:buChar char="○"/>
              <a:defRPr sz="2100"/>
            </a:lvl5pPr>
            <a:lvl6pPr lvl="5" rtl="0" algn="r">
              <a:lnSpc>
                <a:spcPct val="100000"/>
              </a:lnSpc>
              <a:spcBef>
                <a:spcPts val="0"/>
              </a:spcBef>
              <a:spcAft>
                <a:spcPts val="0"/>
              </a:spcAft>
              <a:buSzPts val="1400"/>
              <a:buChar char="■"/>
              <a:defRPr sz="2100"/>
            </a:lvl6pPr>
            <a:lvl7pPr lvl="6" rtl="0" algn="r">
              <a:lnSpc>
                <a:spcPct val="100000"/>
              </a:lnSpc>
              <a:spcBef>
                <a:spcPts val="0"/>
              </a:spcBef>
              <a:spcAft>
                <a:spcPts val="0"/>
              </a:spcAft>
              <a:buSzPts val="1400"/>
              <a:buChar char="●"/>
              <a:defRPr sz="2100"/>
            </a:lvl7pPr>
            <a:lvl8pPr lvl="7" rtl="0" algn="r">
              <a:lnSpc>
                <a:spcPct val="100000"/>
              </a:lnSpc>
              <a:spcBef>
                <a:spcPts val="0"/>
              </a:spcBef>
              <a:spcAft>
                <a:spcPts val="0"/>
              </a:spcAft>
              <a:buSzPts val="1400"/>
              <a:buChar char="○"/>
              <a:defRPr sz="2100"/>
            </a:lvl8pPr>
            <a:lvl9pPr lvl="8" rtl="0" algn="r">
              <a:lnSpc>
                <a:spcPct val="100000"/>
              </a:lnSpc>
              <a:spcBef>
                <a:spcPts val="0"/>
              </a:spcBef>
              <a:spcAft>
                <a:spcPts val="0"/>
              </a:spcAft>
              <a:buSzPts val="1400"/>
              <a:buChar char="■"/>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1" name="Shape 211"/>
        <p:cNvGrpSpPr/>
        <p:nvPr/>
      </p:nvGrpSpPr>
      <p:grpSpPr>
        <a:xfrm>
          <a:off x="0" y="0"/>
          <a:ext cx="0" cy="0"/>
          <a:chOff x="0" y="0"/>
          <a:chExt cx="0" cy="0"/>
        </a:xfrm>
      </p:grpSpPr>
      <p:sp>
        <p:nvSpPr>
          <p:cNvPr id="212" name="Google Shape;212;p8"/>
          <p:cNvSpPr txBox="1"/>
          <p:nvPr>
            <p:ph type="title"/>
          </p:nvPr>
        </p:nvSpPr>
        <p:spPr>
          <a:xfrm>
            <a:off x="815250" y="2016150"/>
            <a:ext cx="7513500" cy="11112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13" name="Google Shape;213;p8"/>
          <p:cNvGrpSpPr/>
          <p:nvPr/>
        </p:nvGrpSpPr>
        <p:grpSpPr>
          <a:xfrm>
            <a:off x="-898758" y="53408"/>
            <a:ext cx="2289627" cy="1894430"/>
            <a:chOff x="4654765" y="2053719"/>
            <a:chExt cx="1574709" cy="1302909"/>
          </a:xfrm>
        </p:grpSpPr>
        <p:sp>
          <p:nvSpPr>
            <p:cNvPr id="214" name="Google Shape;214;p8"/>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8"/>
          <p:cNvGrpSpPr/>
          <p:nvPr/>
        </p:nvGrpSpPr>
        <p:grpSpPr>
          <a:xfrm>
            <a:off x="7367555" y="214829"/>
            <a:ext cx="2144759" cy="1897687"/>
            <a:chOff x="3070431" y="1341472"/>
            <a:chExt cx="1183120" cy="1046826"/>
          </a:xfrm>
        </p:grpSpPr>
        <p:grpSp>
          <p:nvGrpSpPr>
            <p:cNvPr id="223" name="Google Shape;223;p8"/>
            <p:cNvGrpSpPr/>
            <p:nvPr/>
          </p:nvGrpSpPr>
          <p:grpSpPr>
            <a:xfrm>
              <a:off x="3705686" y="2058353"/>
              <a:ext cx="547865" cy="329946"/>
              <a:chOff x="3705686" y="2058353"/>
              <a:chExt cx="547865" cy="329946"/>
            </a:xfrm>
          </p:grpSpPr>
          <p:sp>
            <p:nvSpPr>
              <p:cNvPr id="224" name="Google Shape;224;p8"/>
              <p:cNvSpPr/>
              <p:nvPr/>
            </p:nvSpPr>
            <p:spPr>
              <a:xfrm>
                <a:off x="3804444" y="2058353"/>
                <a:ext cx="449107" cy="327678"/>
              </a:xfrm>
              <a:custGeom>
                <a:rect b="b" l="l" r="r" t="t"/>
                <a:pathLst>
                  <a:path extrusionOk="0" h="4914" w="6735">
                    <a:moveTo>
                      <a:pt x="4611" y="957"/>
                    </a:moveTo>
                    <a:cubicBezTo>
                      <a:pt x="2922" y="1"/>
                      <a:pt x="261" y="315"/>
                      <a:pt x="13" y="353"/>
                    </a:cubicBezTo>
                    <a:lnTo>
                      <a:pt x="0" y="353"/>
                    </a:lnTo>
                    <a:cubicBezTo>
                      <a:pt x="0" y="353"/>
                      <a:pt x="1114" y="3001"/>
                      <a:pt x="2881" y="3998"/>
                    </a:cubicBezTo>
                    <a:cubicBezTo>
                      <a:pt x="4482" y="4913"/>
                      <a:pt x="6357" y="4155"/>
                      <a:pt x="6684" y="4011"/>
                    </a:cubicBezTo>
                    <a:cubicBezTo>
                      <a:pt x="6722" y="3998"/>
                      <a:pt x="6734" y="3982"/>
                      <a:pt x="6734" y="3982"/>
                    </a:cubicBezTo>
                    <a:cubicBezTo>
                      <a:pt x="6734" y="3982"/>
                      <a:pt x="6382" y="1966"/>
                      <a:pt x="4611" y="95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3705686" y="2110433"/>
                <a:ext cx="449307" cy="277866"/>
              </a:xfrm>
              <a:custGeom>
                <a:rect b="b" l="l" r="r" t="t"/>
                <a:pathLst>
                  <a:path extrusionOk="0" h="4167" w="6738">
                    <a:moveTo>
                      <a:pt x="1311" y="0"/>
                    </a:moveTo>
                    <a:cubicBezTo>
                      <a:pt x="626" y="0"/>
                      <a:pt x="115" y="60"/>
                      <a:pt x="13" y="72"/>
                    </a:cubicBezTo>
                    <a:lnTo>
                      <a:pt x="0" y="72"/>
                    </a:lnTo>
                    <a:cubicBezTo>
                      <a:pt x="0" y="72"/>
                      <a:pt x="1113" y="2717"/>
                      <a:pt x="2884" y="3727"/>
                    </a:cubicBezTo>
                    <a:cubicBezTo>
                      <a:pt x="3465" y="4056"/>
                      <a:pt x="4080" y="4167"/>
                      <a:pt x="4645" y="4167"/>
                    </a:cubicBezTo>
                    <a:cubicBezTo>
                      <a:pt x="5634" y="4167"/>
                      <a:pt x="6467" y="3827"/>
                      <a:pt x="6684" y="3727"/>
                    </a:cubicBezTo>
                    <a:cubicBezTo>
                      <a:pt x="6721" y="3714"/>
                      <a:pt x="6737" y="3702"/>
                      <a:pt x="6737" y="3702"/>
                    </a:cubicBezTo>
                    <a:cubicBezTo>
                      <a:pt x="6737" y="3702"/>
                      <a:pt x="6369" y="1682"/>
                      <a:pt x="4614" y="685"/>
                    </a:cubicBezTo>
                    <a:cubicBezTo>
                      <a:pt x="3619" y="123"/>
                      <a:pt x="2288" y="0"/>
                      <a:pt x="1311"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3706486" y="2110433"/>
                <a:ext cx="448506" cy="248526"/>
              </a:xfrm>
              <a:custGeom>
                <a:rect b="b" l="l" r="r" t="t"/>
                <a:pathLst>
                  <a:path extrusionOk="0" h="3727" w="6726">
                    <a:moveTo>
                      <a:pt x="1299" y="0"/>
                    </a:moveTo>
                    <a:cubicBezTo>
                      <a:pt x="614" y="0"/>
                      <a:pt x="103" y="60"/>
                      <a:pt x="1" y="72"/>
                    </a:cubicBezTo>
                    <a:lnTo>
                      <a:pt x="6672" y="3727"/>
                    </a:lnTo>
                    <a:cubicBezTo>
                      <a:pt x="6709" y="3714"/>
                      <a:pt x="6725" y="3702"/>
                      <a:pt x="6725" y="3702"/>
                    </a:cubicBezTo>
                    <a:cubicBezTo>
                      <a:pt x="6725" y="3702"/>
                      <a:pt x="6357" y="1682"/>
                      <a:pt x="4602" y="685"/>
                    </a:cubicBezTo>
                    <a:cubicBezTo>
                      <a:pt x="3607" y="123"/>
                      <a:pt x="2276" y="0"/>
                      <a:pt x="1299"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8"/>
            <p:cNvGrpSpPr/>
            <p:nvPr/>
          </p:nvGrpSpPr>
          <p:grpSpPr>
            <a:xfrm>
              <a:off x="3070431" y="1341472"/>
              <a:ext cx="1032118" cy="637025"/>
              <a:chOff x="3070431" y="1341472"/>
              <a:chExt cx="1032118" cy="637025"/>
            </a:xfrm>
          </p:grpSpPr>
          <p:sp>
            <p:nvSpPr>
              <p:cNvPr id="228" name="Google Shape;228;p8"/>
              <p:cNvSpPr/>
              <p:nvPr/>
            </p:nvSpPr>
            <p:spPr>
              <a:xfrm>
                <a:off x="3489870" y="1341472"/>
                <a:ext cx="612679" cy="611879"/>
              </a:xfrm>
              <a:custGeom>
                <a:rect b="b" l="l" r="r" t="t"/>
                <a:pathLst>
                  <a:path extrusionOk="0" h="9176" w="9188">
                    <a:moveTo>
                      <a:pt x="6920" y="9005"/>
                    </a:moveTo>
                    <a:cubicBezTo>
                      <a:pt x="7364" y="8848"/>
                      <a:pt x="7521" y="8219"/>
                      <a:pt x="7301" y="7615"/>
                    </a:cubicBezTo>
                    <a:cubicBezTo>
                      <a:pt x="7077" y="7052"/>
                      <a:pt x="6606" y="6709"/>
                      <a:pt x="6184" y="6788"/>
                    </a:cubicBezTo>
                    <a:cubicBezTo>
                      <a:pt x="6357" y="6568"/>
                      <a:pt x="6448" y="6200"/>
                      <a:pt x="6540" y="5766"/>
                    </a:cubicBezTo>
                    <a:cubicBezTo>
                      <a:pt x="6697" y="5008"/>
                      <a:pt x="6763" y="4351"/>
                      <a:pt x="6250" y="4234"/>
                    </a:cubicBezTo>
                    <a:cubicBezTo>
                      <a:pt x="6027" y="4193"/>
                      <a:pt x="5791" y="4259"/>
                      <a:pt x="5596" y="4417"/>
                    </a:cubicBezTo>
                    <a:cubicBezTo>
                      <a:pt x="5766" y="3973"/>
                      <a:pt x="5700" y="3526"/>
                      <a:pt x="5385" y="3316"/>
                    </a:cubicBezTo>
                    <a:cubicBezTo>
                      <a:pt x="5319" y="3265"/>
                      <a:pt x="5228" y="3237"/>
                      <a:pt x="5137" y="3225"/>
                    </a:cubicBezTo>
                    <a:cubicBezTo>
                      <a:pt x="5215" y="3108"/>
                      <a:pt x="5256" y="2976"/>
                      <a:pt x="5241" y="2831"/>
                    </a:cubicBezTo>
                    <a:cubicBezTo>
                      <a:pt x="5241" y="2753"/>
                      <a:pt x="5215" y="2687"/>
                      <a:pt x="5190" y="2621"/>
                    </a:cubicBezTo>
                    <a:cubicBezTo>
                      <a:pt x="5451" y="3080"/>
                      <a:pt x="5911" y="3328"/>
                      <a:pt x="6291" y="3199"/>
                    </a:cubicBezTo>
                    <a:cubicBezTo>
                      <a:pt x="6370" y="3159"/>
                      <a:pt x="6436" y="3121"/>
                      <a:pt x="6499" y="3055"/>
                    </a:cubicBezTo>
                    <a:cubicBezTo>
                      <a:pt x="6514" y="3080"/>
                      <a:pt x="6540" y="3092"/>
                      <a:pt x="6565" y="3121"/>
                    </a:cubicBezTo>
                    <a:cubicBezTo>
                      <a:pt x="6697" y="3212"/>
                      <a:pt x="6867" y="3265"/>
                      <a:pt x="7037" y="3265"/>
                    </a:cubicBezTo>
                    <a:cubicBezTo>
                      <a:pt x="7049" y="3382"/>
                      <a:pt x="7090" y="3514"/>
                      <a:pt x="7128" y="3643"/>
                    </a:cubicBezTo>
                    <a:cubicBezTo>
                      <a:pt x="7260" y="3986"/>
                      <a:pt x="7483" y="4234"/>
                      <a:pt x="7732" y="4379"/>
                    </a:cubicBezTo>
                    <a:cubicBezTo>
                      <a:pt x="7339" y="4351"/>
                      <a:pt x="6986" y="4508"/>
                      <a:pt x="6854" y="4810"/>
                    </a:cubicBezTo>
                    <a:cubicBezTo>
                      <a:pt x="6672" y="5244"/>
                      <a:pt x="7011" y="5794"/>
                      <a:pt x="7600" y="6043"/>
                    </a:cubicBezTo>
                    <a:cubicBezTo>
                      <a:pt x="8203" y="6291"/>
                      <a:pt x="8833" y="6146"/>
                      <a:pt x="9015" y="5728"/>
                    </a:cubicBezTo>
                    <a:cubicBezTo>
                      <a:pt x="9188" y="5294"/>
                      <a:pt x="8858" y="4744"/>
                      <a:pt x="8257" y="4495"/>
                    </a:cubicBezTo>
                    <a:cubicBezTo>
                      <a:pt x="8244" y="4483"/>
                      <a:pt x="8216" y="4483"/>
                      <a:pt x="8191" y="4470"/>
                    </a:cubicBezTo>
                    <a:cubicBezTo>
                      <a:pt x="8244" y="4470"/>
                      <a:pt x="8295" y="4457"/>
                      <a:pt x="8336" y="4429"/>
                    </a:cubicBezTo>
                    <a:cubicBezTo>
                      <a:pt x="8766" y="4272"/>
                      <a:pt x="8936" y="3643"/>
                      <a:pt x="8700" y="3042"/>
                    </a:cubicBezTo>
                    <a:cubicBezTo>
                      <a:pt x="8609" y="2794"/>
                      <a:pt x="8465" y="2583"/>
                      <a:pt x="8282" y="2438"/>
                    </a:cubicBezTo>
                    <a:cubicBezTo>
                      <a:pt x="8663" y="1850"/>
                      <a:pt x="8675" y="1180"/>
                      <a:pt x="8282" y="878"/>
                    </a:cubicBezTo>
                    <a:cubicBezTo>
                      <a:pt x="7864" y="551"/>
                      <a:pt x="7442" y="998"/>
                      <a:pt x="6971" y="1614"/>
                    </a:cubicBezTo>
                    <a:cubicBezTo>
                      <a:pt x="6879" y="1731"/>
                      <a:pt x="6788" y="1850"/>
                      <a:pt x="6709" y="1966"/>
                    </a:cubicBezTo>
                    <a:cubicBezTo>
                      <a:pt x="6697" y="1900"/>
                      <a:pt x="6684" y="1850"/>
                      <a:pt x="6656" y="1797"/>
                    </a:cubicBezTo>
                    <a:cubicBezTo>
                      <a:pt x="6436" y="1193"/>
                      <a:pt x="5898" y="840"/>
                      <a:pt x="5464" y="1010"/>
                    </a:cubicBezTo>
                    <a:cubicBezTo>
                      <a:pt x="5020" y="1168"/>
                      <a:pt x="4863" y="1797"/>
                      <a:pt x="5083" y="2401"/>
                    </a:cubicBezTo>
                    <a:cubicBezTo>
                      <a:pt x="5112" y="2451"/>
                      <a:pt x="5124" y="2492"/>
                      <a:pt x="5149" y="2542"/>
                    </a:cubicBezTo>
                    <a:cubicBezTo>
                      <a:pt x="4967" y="2228"/>
                      <a:pt x="4533" y="2033"/>
                      <a:pt x="4036" y="2058"/>
                    </a:cubicBezTo>
                    <a:cubicBezTo>
                      <a:pt x="3800" y="2070"/>
                      <a:pt x="3577" y="2136"/>
                      <a:pt x="3394" y="2228"/>
                    </a:cubicBezTo>
                    <a:cubicBezTo>
                      <a:pt x="3394" y="2086"/>
                      <a:pt x="3369" y="1941"/>
                      <a:pt x="3316" y="1809"/>
                    </a:cubicBezTo>
                    <a:cubicBezTo>
                      <a:pt x="3709" y="1677"/>
                      <a:pt x="3970" y="1391"/>
                      <a:pt x="3998" y="1048"/>
                    </a:cubicBezTo>
                    <a:cubicBezTo>
                      <a:pt x="4023" y="539"/>
                      <a:pt x="3486" y="79"/>
                      <a:pt x="2791" y="42"/>
                    </a:cubicBezTo>
                    <a:cubicBezTo>
                      <a:pt x="2095" y="1"/>
                      <a:pt x="1507" y="394"/>
                      <a:pt x="1482" y="907"/>
                    </a:cubicBezTo>
                    <a:cubicBezTo>
                      <a:pt x="1466" y="1180"/>
                      <a:pt x="1611" y="1429"/>
                      <a:pt x="1860" y="1614"/>
                    </a:cubicBezTo>
                    <a:cubicBezTo>
                      <a:pt x="1768" y="1822"/>
                      <a:pt x="1718" y="2058"/>
                      <a:pt x="1718" y="2322"/>
                    </a:cubicBezTo>
                    <a:cubicBezTo>
                      <a:pt x="1731" y="2401"/>
                      <a:pt x="1731" y="2479"/>
                      <a:pt x="1743" y="2558"/>
                    </a:cubicBezTo>
                    <a:cubicBezTo>
                      <a:pt x="1690" y="2372"/>
                      <a:pt x="1586" y="2256"/>
                      <a:pt x="1375" y="2202"/>
                    </a:cubicBezTo>
                    <a:cubicBezTo>
                      <a:pt x="866" y="2099"/>
                      <a:pt x="315" y="2636"/>
                      <a:pt x="158" y="3394"/>
                    </a:cubicBezTo>
                    <a:cubicBezTo>
                      <a:pt x="1" y="4156"/>
                      <a:pt x="287" y="4863"/>
                      <a:pt x="800" y="4967"/>
                    </a:cubicBezTo>
                    <a:cubicBezTo>
                      <a:pt x="903" y="4995"/>
                      <a:pt x="982" y="4980"/>
                      <a:pt x="1061" y="4967"/>
                    </a:cubicBezTo>
                    <a:cubicBezTo>
                      <a:pt x="1010" y="5203"/>
                      <a:pt x="1035" y="5492"/>
                      <a:pt x="1139" y="5766"/>
                    </a:cubicBezTo>
                    <a:cubicBezTo>
                      <a:pt x="1363" y="6370"/>
                      <a:pt x="1900" y="6725"/>
                      <a:pt x="2331" y="6568"/>
                    </a:cubicBezTo>
                    <a:cubicBezTo>
                      <a:pt x="2529" y="6489"/>
                      <a:pt x="2662" y="6332"/>
                      <a:pt x="2740" y="6121"/>
                    </a:cubicBezTo>
                    <a:cubicBezTo>
                      <a:pt x="3001" y="6659"/>
                      <a:pt x="3511" y="6974"/>
                      <a:pt x="3957" y="6816"/>
                    </a:cubicBezTo>
                    <a:cubicBezTo>
                      <a:pt x="4429" y="6647"/>
                      <a:pt x="4640" y="6002"/>
                      <a:pt x="4429" y="5360"/>
                    </a:cubicBezTo>
                    <a:cubicBezTo>
                      <a:pt x="4653" y="5360"/>
                      <a:pt x="4901" y="5269"/>
                      <a:pt x="5124" y="5087"/>
                    </a:cubicBezTo>
                    <a:cubicBezTo>
                      <a:pt x="5083" y="5190"/>
                      <a:pt x="5046" y="5310"/>
                      <a:pt x="5020" y="5426"/>
                    </a:cubicBezTo>
                    <a:cubicBezTo>
                      <a:pt x="4863" y="6187"/>
                      <a:pt x="5149" y="6895"/>
                      <a:pt x="5675" y="6999"/>
                    </a:cubicBezTo>
                    <a:cubicBezTo>
                      <a:pt x="5728" y="7011"/>
                      <a:pt x="5778" y="7011"/>
                      <a:pt x="5832" y="7011"/>
                    </a:cubicBezTo>
                    <a:cubicBezTo>
                      <a:pt x="5609" y="7288"/>
                      <a:pt x="5555" y="7760"/>
                      <a:pt x="5728" y="8219"/>
                    </a:cubicBezTo>
                    <a:cubicBezTo>
                      <a:pt x="5948" y="8820"/>
                      <a:pt x="6486" y="9175"/>
                      <a:pt x="6920" y="9005"/>
                    </a:cubicBezTo>
                    <a:close/>
                    <a:moveTo>
                      <a:pt x="2633" y="4995"/>
                    </a:moveTo>
                    <a:cubicBezTo>
                      <a:pt x="2372" y="4495"/>
                      <a:pt x="1900" y="4234"/>
                      <a:pt x="1507" y="4379"/>
                    </a:cubicBezTo>
                    <a:cubicBezTo>
                      <a:pt x="1573" y="4193"/>
                      <a:pt x="1624" y="3973"/>
                      <a:pt x="1677" y="3737"/>
                    </a:cubicBezTo>
                    <a:cubicBezTo>
                      <a:pt x="1756" y="3328"/>
                      <a:pt x="1822" y="2951"/>
                      <a:pt x="1768" y="2674"/>
                    </a:cubicBezTo>
                    <a:cubicBezTo>
                      <a:pt x="1900" y="3133"/>
                      <a:pt x="2228" y="3473"/>
                      <a:pt x="2608" y="3460"/>
                    </a:cubicBezTo>
                    <a:cubicBezTo>
                      <a:pt x="2753" y="3448"/>
                      <a:pt x="2897" y="3394"/>
                      <a:pt x="3014" y="3291"/>
                    </a:cubicBezTo>
                    <a:cubicBezTo>
                      <a:pt x="3212" y="3564"/>
                      <a:pt x="3618" y="3750"/>
                      <a:pt x="4090" y="3737"/>
                    </a:cubicBezTo>
                    <a:cubicBezTo>
                      <a:pt x="4077" y="3762"/>
                      <a:pt x="4049" y="3788"/>
                      <a:pt x="4036" y="3800"/>
                    </a:cubicBezTo>
                    <a:cubicBezTo>
                      <a:pt x="3879" y="4036"/>
                      <a:pt x="3800" y="4288"/>
                      <a:pt x="3775" y="4508"/>
                    </a:cubicBezTo>
                    <a:cubicBezTo>
                      <a:pt x="3564" y="4391"/>
                      <a:pt x="3341" y="4366"/>
                      <a:pt x="3118" y="4429"/>
                    </a:cubicBezTo>
                    <a:cubicBezTo>
                      <a:pt x="2882" y="4524"/>
                      <a:pt x="2712" y="4731"/>
                      <a:pt x="2633" y="499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3120004" y="1394137"/>
                <a:ext cx="138300" cy="165906"/>
              </a:xfrm>
              <a:custGeom>
                <a:rect b="b" l="l" r="r" t="t"/>
                <a:pathLst>
                  <a:path extrusionOk="0" h="2488" w="2074">
                    <a:moveTo>
                      <a:pt x="1680" y="2252"/>
                    </a:moveTo>
                    <a:cubicBezTo>
                      <a:pt x="2058" y="2016"/>
                      <a:pt x="2073" y="1362"/>
                      <a:pt x="1718" y="811"/>
                    </a:cubicBezTo>
                    <a:cubicBezTo>
                      <a:pt x="1366" y="248"/>
                      <a:pt x="774" y="0"/>
                      <a:pt x="394" y="236"/>
                    </a:cubicBezTo>
                    <a:cubicBezTo>
                      <a:pt x="29" y="472"/>
                      <a:pt x="1" y="1113"/>
                      <a:pt x="356" y="1676"/>
                    </a:cubicBezTo>
                    <a:cubicBezTo>
                      <a:pt x="708" y="2227"/>
                      <a:pt x="1300" y="2488"/>
                      <a:pt x="1680" y="225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3912802" y="1778567"/>
                <a:ext cx="133632" cy="174775"/>
              </a:xfrm>
              <a:custGeom>
                <a:rect b="b" l="l" r="r" t="t"/>
                <a:pathLst>
                  <a:path extrusionOk="0" h="2621" w="2004">
                    <a:moveTo>
                      <a:pt x="79" y="1205"/>
                    </a:moveTo>
                    <a:cubicBezTo>
                      <a:pt x="0" y="1900"/>
                      <a:pt x="353" y="2504"/>
                      <a:pt x="853" y="2570"/>
                    </a:cubicBezTo>
                    <a:cubicBezTo>
                      <a:pt x="1362" y="2620"/>
                      <a:pt x="1847" y="2111"/>
                      <a:pt x="1925" y="1428"/>
                    </a:cubicBezTo>
                    <a:cubicBezTo>
                      <a:pt x="2004" y="733"/>
                      <a:pt x="1664" y="117"/>
                      <a:pt x="1151" y="66"/>
                    </a:cubicBezTo>
                    <a:cubicBezTo>
                      <a:pt x="642" y="0"/>
                      <a:pt x="170" y="510"/>
                      <a:pt x="79"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3288646" y="1628996"/>
                <a:ext cx="139100" cy="176642"/>
              </a:xfrm>
              <a:custGeom>
                <a:rect b="b" l="l" r="r" t="t"/>
                <a:pathLst>
                  <a:path extrusionOk="0" h="2649" w="2086">
                    <a:moveTo>
                      <a:pt x="1626" y="2438"/>
                    </a:moveTo>
                    <a:cubicBezTo>
                      <a:pt x="2020" y="2231"/>
                      <a:pt x="2086" y="1561"/>
                      <a:pt x="1759" y="944"/>
                    </a:cubicBezTo>
                    <a:cubicBezTo>
                      <a:pt x="1431" y="331"/>
                      <a:pt x="840" y="1"/>
                      <a:pt x="447" y="211"/>
                    </a:cubicBezTo>
                    <a:cubicBezTo>
                      <a:pt x="54" y="422"/>
                      <a:pt x="0" y="1089"/>
                      <a:pt x="331" y="1705"/>
                    </a:cubicBezTo>
                    <a:cubicBezTo>
                      <a:pt x="658" y="2322"/>
                      <a:pt x="1233" y="2649"/>
                      <a:pt x="1626" y="243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3111402" y="1595854"/>
                <a:ext cx="141634" cy="107692"/>
              </a:xfrm>
              <a:custGeom>
                <a:rect b="b" l="l" r="r" t="t"/>
                <a:pathLst>
                  <a:path extrusionOk="0" h="1615" w="2124">
                    <a:moveTo>
                      <a:pt x="969" y="1561"/>
                    </a:moveTo>
                    <a:cubicBezTo>
                      <a:pt x="1532" y="1614"/>
                      <a:pt x="2029" y="1337"/>
                      <a:pt x="2070" y="919"/>
                    </a:cubicBezTo>
                    <a:cubicBezTo>
                      <a:pt x="2124" y="513"/>
                      <a:pt x="1702" y="133"/>
                      <a:pt x="1139" y="67"/>
                    </a:cubicBezTo>
                    <a:cubicBezTo>
                      <a:pt x="576" y="1"/>
                      <a:pt x="92" y="290"/>
                      <a:pt x="38" y="696"/>
                    </a:cubicBezTo>
                    <a:cubicBezTo>
                      <a:pt x="1" y="1114"/>
                      <a:pt x="419" y="1495"/>
                      <a:pt x="969" y="15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3256372" y="1413208"/>
                <a:ext cx="170574" cy="192379"/>
              </a:xfrm>
              <a:custGeom>
                <a:rect b="b" l="l" r="r" t="t"/>
                <a:pathLst>
                  <a:path extrusionOk="0" h="2885" w="2558">
                    <a:moveTo>
                      <a:pt x="2136" y="327"/>
                    </a:moveTo>
                    <a:cubicBezTo>
                      <a:pt x="1717" y="0"/>
                      <a:pt x="1299" y="434"/>
                      <a:pt x="827" y="1051"/>
                    </a:cubicBezTo>
                    <a:cubicBezTo>
                      <a:pt x="343" y="1664"/>
                      <a:pt x="0" y="2230"/>
                      <a:pt x="421" y="2557"/>
                    </a:cubicBezTo>
                    <a:cubicBezTo>
                      <a:pt x="840" y="2884"/>
                      <a:pt x="1560" y="2648"/>
                      <a:pt x="2032" y="2032"/>
                    </a:cubicBezTo>
                    <a:cubicBezTo>
                      <a:pt x="2516" y="1416"/>
                      <a:pt x="2557" y="642"/>
                      <a:pt x="2136" y="32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3635840" y="1588802"/>
                <a:ext cx="140633" cy="143767"/>
              </a:xfrm>
              <a:custGeom>
                <a:rect b="b" l="l" r="r" t="t"/>
                <a:pathLst>
                  <a:path extrusionOk="0" h="2156" w="2109">
                    <a:moveTo>
                      <a:pt x="1337" y="0"/>
                    </a:moveTo>
                    <a:cubicBezTo>
                      <a:pt x="1004" y="0"/>
                      <a:pt x="626" y="223"/>
                      <a:pt x="366" y="604"/>
                    </a:cubicBezTo>
                    <a:cubicBezTo>
                      <a:pt x="1" y="1129"/>
                      <a:pt x="13" y="1783"/>
                      <a:pt x="394" y="2044"/>
                    </a:cubicBezTo>
                    <a:cubicBezTo>
                      <a:pt x="502" y="2120"/>
                      <a:pt x="629" y="2155"/>
                      <a:pt x="764" y="2155"/>
                    </a:cubicBezTo>
                    <a:cubicBezTo>
                      <a:pt x="1102" y="2155"/>
                      <a:pt x="1489" y="1932"/>
                      <a:pt x="1743" y="1547"/>
                    </a:cubicBezTo>
                    <a:cubicBezTo>
                      <a:pt x="2108" y="1022"/>
                      <a:pt x="2096" y="380"/>
                      <a:pt x="1715" y="119"/>
                    </a:cubicBezTo>
                    <a:cubicBezTo>
                      <a:pt x="1604" y="38"/>
                      <a:pt x="1475" y="0"/>
                      <a:pt x="133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3503740" y="1449900"/>
                <a:ext cx="115427" cy="155570"/>
              </a:xfrm>
              <a:custGeom>
                <a:rect b="b" l="l" r="r" t="t"/>
                <a:pathLst>
                  <a:path extrusionOk="0" h="2333" w="1731">
                    <a:moveTo>
                      <a:pt x="845" y="1"/>
                    </a:moveTo>
                    <a:cubicBezTo>
                      <a:pt x="839" y="1"/>
                      <a:pt x="833" y="1"/>
                      <a:pt x="827" y="1"/>
                    </a:cubicBezTo>
                    <a:cubicBezTo>
                      <a:pt x="368" y="13"/>
                      <a:pt x="0" y="551"/>
                      <a:pt x="29" y="1193"/>
                    </a:cubicBezTo>
                    <a:cubicBezTo>
                      <a:pt x="53" y="1830"/>
                      <a:pt x="426" y="2333"/>
                      <a:pt x="870" y="2333"/>
                    </a:cubicBezTo>
                    <a:cubicBezTo>
                      <a:pt x="882" y="2333"/>
                      <a:pt x="894" y="2332"/>
                      <a:pt x="906" y="2331"/>
                    </a:cubicBezTo>
                    <a:cubicBezTo>
                      <a:pt x="1378" y="2319"/>
                      <a:pt x="1730" y="1781"/>
                      <a:pt x="1705" y="1139"/>
                    </a:cubicBezTo>
                    <a:cubicBezTo>
                      <a:pt x="1680" y="493"/>
                      <a:pt x="1296" y="1"/>
                      <a:pt x="84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3451260" y="1664087"/>
                <a:ext cx="135566" cy="151303"/>
              </a:xfrm>
              <a:custGeom>
                <a:rect b="b" l="l" r="r" t="t"/>
                <a:pathLst>
                  <a:path extrusionOk="0" h="2269" w="2033">
                    <a:moveTo>
                      <a:pt x="819" y="1"/>
                    </a:moveTo>
                    <a:cubicBezTo>
                      <a:pt x="746" y="1"/>
                      <a:pt x="674" y="13"/>
                      <a:pt x="605" y="38"/>
                    </a:cubicBezTo>
                    <a:cubicBezTo>
                      <a:pt x="174" y="208"/>
                      <a:pt x="1" y="824"/>
                      <a:pt x="237" y="1428"/>
                    </a:cubicBezTo>
                    <a:cubicBezTo>
                      <a:pt x="423" y="1929"/>
                      <a:pt x="828" y="2268"/>
                      <a:pt x="1210" y="2268"/>
                    </a:cubicBezTo>
                    <a:cubicBezTo>
                      <a:pt x="1285" y="2268"/>
                      <a:pt x="1360" y="2255"/>
                      <a:pt x="1432" y="2227"/>
                    </a:cubicBezTo>
                    <a:cubicBezTo>
                      <a:pt x="1863" y="2057"/>
                      <a:pt x="2033" y="1441"/>
                      <a:pt x="1797" y="837"/>
                    </a:cubicBezTo>
                    <a:cubicBezTo>
                      <a:pt x="1609" y="332"/>
                      <a:pt x="1202" y="1"/>
                      <a:pt x="81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3851695" y="1522251"/>
                <a:ext cx="135566" cy="151303"/>
              </a:xfrm>
              <a:custGeom>
                <a:rect b="b" l="l" r="r" t="t"/>
                <a:pathLst>
                  <a:path extrusionOk="0" h="2269" w="2033">
                    <a:moveTo>
                      <a:pt x="823" y="0"/>
                    </a:moveTo>
                    <a:cubicBezTo>
                      <a:pt x="748" y="0"/>
                      <a:pt x="673" y="14"/>
                      <a:pt x="601" y="42"/>
                    </a:cubicBezTo>
                    <a:cubicBezTo>
                      <a:pt x="157" y="199"/>
                      <a:pt x="0" y="828"/>
                      <a:pt x="224" y="1432"/>
                    </a:cubicBezTo>
                    <a:cubicBezTo>
                      <a:pt x="422" y="1937"/>
                      <a:pt x="831" y="2268"/>
                      <a:pt x="1214" y="2268"/>
                    </a:cubicBezTo>
                    <a:cubicBezTo>
                      <a:pt x="1287" y="2268"/>
                      <a:pt x="1359" y="2256"/>
                      <a:pt x="1428" y="2231"/>
                    </a:cubicBezTo>
                    <a:cubicBezTo>
                      <a:pt x="1859" y="2061"/>
                      <a:pt x="2032" y="1445"/>
                      <a:pt x="1796" y="841"/>
                    </a:cubicBezTo>
                    <a:cubicBezTo>
                      <a:pt x="1610" y="339"/>
                      <a:pt x="1205" y="0"/>
                      <a:pt x="82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3715327" y="1439164"/>
                <a:ext cx="134499" cy="151303"/>
              </a:xfrm>
              <a:custGeom>
                <a:rect b="b" l="l" r="r" t="t"/>
                <a:pathLst>
                  <a:path extrusionOk="0" h="2269" w="2017">
                    <a:moveTo>
                      <a:pt x="811" y="1"/>
                    </a:moveTo>
                    <a:cubicBezTo>
                      <a:pt x="736" y="1"/>
                      <a:pt x="661" y="14"/>
                      <a:pt x="589" y="42"/>
                    </a:cubicBezTo>
                    <a:cubicBezTo>
                      <a:pt x="158" y="212"/>
                      <a:pt x="1" y="829"/>
                      <a:pt x="224" y="1432"/>
                    </a:cubicBezTo>
                    <a:cubicBezTo>
                      <a:pt x="422" y="1939"/>
                      <a:pt x="830" y="2269"/>
                      <a:pt x="1213" y="2269"/>
                    </a:cubicBezTo>
                    <a:cubicBezTo>
                      <a:pt x="1287" y="2269"/>
                      <a:pt x="1359" y="2257"/>
                      <a:pt x="1429" y="2231"/>
                    </a:cubicBezTo>
                    <a:cubicBezTo>
                      <a:pt x="1860" y="2061"/>
                      <a:pt x="2017" y="1445"/>
                      <a:pt x="1797" y="841"/>
                    </a:cubicBezTo>
                    <a:cubicBezTo>
                      <a:pt x="1600" y="340"/>
                      <a:pt x="1193" y="1"/>
                      <a:pt x="81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3757271" y="1827128"/>
                <a:ext cx="135566" cy="151369"/>
              </a:xfrm>
              <a:custGeom>
                <a:rect b="b" l="l" r="r" t="t"/>
                <a:pathLst>
                  <a:path extrusionOk="0" h="2270" w="2033">
                    <a:moveTo>
                      <a:pt x="828" y="1"/>
                    </a:moveTo>
                    <a:cubicBezTo>
                      <a:pt x="751" y="1"/>
                      <a:pt x="675" y="14"/>
                      <a:pt x="602" y="43"/>
                    </a:cubicBezTo>
                    <a:cubicBezTo>
                      <a:pt x="171" y="200"/>
                      <a:pt x="1" y="829"/>
                      <a:pt x="237" y="1433"/>
                    </a:cubicBezTo>
                    <a:cubicBezTo>
                      <a:pt x="424" y="1940"/>
                      <a:pt x="831" y="2269"/>
                      <a:pt x="1213" y="2269"/>
                    </a:cubicBezTo>
                    <a:cubicBezTo>
                      <a:pt x="1287" y="2269"/>
                      <a:pt x="1359" y="2257"/>
                      <a:pt x="1429" y="2232"/>
                    </a:cubicBezTo>
                    <a:cubicBezTo>
                      <a:pt x="1860" y="2062"/>
                      <a:pt x="2033" y="1446"/>
                      <a:pt x="1797" y="842"/>
                    </a:cubicBezTo>
                    <a:cubicBezTo>
                      <a:pt x="1611" y="332"/>
                      <a:pt x="1208" y="1"/>
                      <a:pt x="82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3079033" y="1423960"/>
                <a:ext cx="138233" cy="146435"/>
              </a:xfrm>
              <a:custGeom>
                <a:rect b="b" l="l" r="r" t="t"/>
                <a:pathLst>
                  <a:path extrusionOk="0" h="2196" w="2073">
                    <a:moveTo>
                      <a:pt x="712" y="1"/>
                    </a:moveTo>
                    <a:cubicBezTo>
                      <a:pt x="597" y="1"/>
                      <a:pt x="489" y="29"/>
                      <a:pt x="393" y="88"/>
                    </a:cubicBezTo>
                    <a:cubicBezTo>
                      <a:pt x="16" y="336"/>
                      <a:pt x="0" y="978"/>
                      <a:pt x="356" y="1528"/>
                    </a:cubicBezTo>
                    <a:cubicBezTo>
                      <a:pt x="619" y="1949"/>
                      <a:pt x="1015" y="2195"/>
                      <a:pt x="1357" y="2195"/>
                    </a:cubicBezTo>
                    <a:cubicBezTo>
                      <a:pt x="1473" y="2195"/>
                      <a:pt x="1583" y="2167"/>
                      <a:pt x="1680" y="2107"/>
                    </a:cubicBezTo>
                    <a:cubicBezTo>
                      <a:pt x="2045" y="1871"/>
                      <a:pt x="2073" y="1226"/>
                      <a:pt x="1718" y="663"/>
                    </a:cubicBezTo>
                    <a:cubicBezTo>
                      <a:pt x="1453" y="251"/>
                      <a:pt x="1055" y="1"/>
                      <a:pt x="71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3109641" y="1441098"/>
                <a:ext cx="73484" cy="108492"/>
              </a:xfrm>
              <a:custGeom>
                <a:rect b="b" l="l" r="r" t="t"/>
                <a:pathLst>
                  <a:path extrusionOk="0" h="1627" w="1102">
                    <a:moveTo>
                      <a:pt x="41" y="1"/>
                    </a:moveTo>
                    <a:cubicBezTo>
                      <a:pt x="54" y="1"/>
                      <a:pt x="54" y="54"/>
                      <a:pt x="66" y="120"/>
                    </a:cubicBezTo>
                    <a:cubicBezTo>
                      <a:pt x="79" y="199"/>
                      <a:pt x="107" y="303"/>
                      <a:pt x="158" y="406"/>
                    </a:cubicBezTo>
                    <a:cubicBezTo>
                      <a:pt x="211" y="513"/>
                      <a:pt x="290" y="605"/>
                      <a:pt x="394" y="683"/>
                    </a:cubicBezTo>
                    <a:cubicBezTo>
                      <a:pt x="485" y="762"/>
                      <a:pt x="604" y="800"/>
                      <a:pt x="708" y="866"/>
                    </a:cubicBezTo>
                    <a:cubicBezTo>
                      <a:pt x="815" y="919"/>
                      <a:pt x="919" y="998"/>
                      <a:pt x="997" y="1102"/>
                    </a:cubicBezTo>
                    <a:cubicBezTo>
                      <a:pt x="1035" y="1155"/>
                      <a:pt x="1064" y="1205"/>
                      <a:pt x="1076" y="1259"/>
                    </a:cubicBezTo>
                    <a:cubicBezTo>
                      <a:pt x="1089" y="1325"/>
                      <a:pt x="1101" y="1378"/>
                      <a:pt x="1089" y="1416"/>
                    </a:cubicBezTo>
                    <a:cubicBezTo>
                      <a:pt x="1076" y="1507"/>
                      <a:pt x="1023" y="1573"/>
                      <a:pt x="985" y="1598"/>
                    </a:cubicBezTo>
                    <a:cubicBezTo>
                      <a:pt x="944" y="1627"/>
                      <a:pt x="919" y="1614"/>
                      <a:pt x="906" y="1598"/>
                    </a:cubicBezTo>
                    <a:cubicBezTo>
                      <a:pt x="894" y="1573"/>
                      <a:pt x="957" y="1520"/>
                      <a:pt x="944" y="1403"/>
                    </a:cubicBezTo>
                    <a:cubicBezTo>
                      <a:pt x="944" y="1337"/>
                      <a:pt x="919" y="1284"/>
                      <a:pt x="865" y="1221"/>
                    </a:cubicBezTo>
                    <a:cubicBezTo>
                      <a:pt x="815" y="1155"/>
                      <a:pt x="736" y="1089"/>
                      <a:pt x="629" y="1035"/>
                    </a:cubicBezTo>
                    <a:cubicBezTo>
                      <a:pt x="538" y="985"/>
                      <a:pt x="406" y="919"/>
                      <a:pt x="290" y="812"/>
                    </a:cubicBezTo>
                    <a:cubicBezTo>
                      <a:pt x="170" y="708"/>
                      <a:pt x="92" y="576"/>
                      <a:pt x="54" y="447"/>
                    </a:cubicBezTo>
                    <a:cubicBezTo>
                      <a:pt x="0" y="315"/>
                      <a:pt x="0" y="199"/>
                      <a:pt x="0" y="120"/>
                    </a:cubicBezTo>
                    <a:cubicBezTo>
                      <a:pt x="13" y="42"/>
                      <a:pt x="29" y="1"/>
                      <a:pt x="4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3894439" y="1802656"/>
                <a:ext cx="133698" cy="167640"/>
              </a:xfrm>
              <a:custGeom>
                <a:rect b="b" l="l" r="r" t="t"/>
                <a:pathLst>
                  <a:path extrusionOk="0" h="2514" w="2005">
                    <a:moveTo>
                      <a:pt x="1082" y="0"/>
                    </a:moveTo>
                    <a:cubicBezTo>
                      <a:pt x="597" y="0"/>
                      <a:pt x="154" y="496"/>
                      <a:pt x="79" y="1146"/>
                    </a:cubicBezTo>
                    <a:cubicBezTo>
                      <a:pt x="1" y="1838"/>
                      <a:pt x="341" y="2454"/>
                      <a:pt x="853" y="2508"/>
                    </a:cubicBezTo>
                    <a:cubicBezTo>
                      <a:pt x="883" y="2512"/>
                      <a:pt x="912" y="2513"/>
                      <a:pt x="942" y="2513"/>
                    </a:cubicBezTo>
                    <a:cubicBezTo>
                      <a:pt x="1418" y="2513"/>
                      <a:pt x="1852" y="2021"/>
                      <a:pt x="1926" y="1366"/>
                    </a:cubicBezTo>
                    <a:cubicBezTo>
                      <a:pt x="2004" y="674"/>
                      <a:pt x="1665" y="70"/>
                      <a:pt x="1155" y="4"/>
                    </a:cubicBezTo>
                    <a:cubicBezTo>
                      <a:pt x="1131" y="2"/>
                      <a:pt x="1106" y="0"/>
                      <a:pt x="108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3943318" y="1816126"/>
                <a:ext cx="31541" cy="130098"/>
              </a:xfrm>
              <a:custGeom>
                <a:rect b="b" l="l" r="r" t="t"/>
                <a:pathLst>
                  <a:path extrusionOk="0" h="1951" w="473">
                    <a:moveTo>
                      <a:pt x="394" y="0"/>
                    </a:moveTo>
                    <a:cubicBezTo>
                      <a:pt x="394" y="13"/>
                      <a:pt x="369" y="51"/>
                      <a:pt x="328" y="129"/>
                    </a:cubicBezTo>
                    <a:cubicBezTo>
                      <a:pt x="290" y="195"/>
                      <a:pt x="237" y="299"/>
                      <a:pt x="211" y="419"/>
                    </a:cubicBezTo>
                    <a:cubicBezTo>
                      <a:pt x="186" y="535"/>
                      <a:pt x="186" y="680"/>
                      <a:pt x="211" y="799"/>
                    </a:cubicBezTo>
                    <a:cubicBezTo>
                      <a:pt x="249" y="916"/>
                      <a:pt x="328" y="1048"/>
                      <a:pt x="381" y="1164"/>
                    </a:cubicBezTo>
                    <a:cubicBezTo>
                      <a:pt x="435" y="1284"/>
                      <a:pt x="472" y="1416"/>
                      <a:pt x="460" y="1545"/>
                    </a:cubicBezTo>
                    <a:cubicBezTo>
                      <a:pt x="460" y="1623"/>
                      <a:pt x="447" y="1677"/>
                      <a:pt x="422" y="1743"/>
                    </a:cubicBezTo>
                    <a:cubicBezTo>
                      <a:pt x="394" y="1793"/>
                      <a:pt x="356" y="1834"/>
                      <a:pt x="315" y="1872"/>
                    </a:cubicBezTo>
                    <a:cubicBezTo>
                      <a:pt x="237" y="1938"/>
                      <a:pt x="158" y="1950"/>
                      <a:pt x="92" y="1950"/>
                    </a:cubicBezTo>
                    <a:cubicBezTo>
                      <a:pt x="42" y="1938"/>
                      <a:pt x="13" y="1913"/>
                      <a:pt x="29" y="1900"/>
                    </a:cubicBezTo>
                    <a:cubicBezTo>
                      <a:pt x="29" y="1872"/>
                      <a:pt x="120" y="1872"/>
                      <a:pt x="199" y="1768"/>
                    </a:cubicBezTo>
                    <a:cubicBezTo>
                      <a:pt x="237" y="1714"/>
                      <a:pt x="265" y="1652"/>
                      <a:pt x="265" y="1557"/>
                    </a:cubicBezTo>
                    <a:cubicBezTo>
                      <a:pt x="265" y="1466"/>
                      <a:pt x="237" y="1362"/>
                      <a:pt x="186" y="1258"/>
                    </a:cubicBezTo>
                    <a:cubicBezTo>
                      <a:pt x="133" y="1139"/>
                      <a:pt x="67" y="1007"/>
                      <a:pt x="29" y="837"/>
                    </a:cubicBezTo>
                    <a:cubicBezTo>
                      <a:pt x="1" y="680"/>
                      <a:pt x="29" y="510"/>
                      <a:pt x="79" y="378"/>
                    </a:cubicBezTo>
                    <a:cubicBezTo>
                      <a:pt x="133" y="249"/>
                      <a:pt x="211" y="142"/>
                      <a:pt x="277" y="79"/>
                    </a:cubicBezTo>
                    <a:cubicBezTo>
                      <a:pt x="344" y="25"/>
                      <a:pt x="381" y="0"/>
                      <a:pt x="394"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3246809" y="1658819"/>
                <a:ext cx="139100" cy="157104"/>
              </a:xfrm>
              <a:custGeom>
                <a:rect b="b" l="l" r="r" t="t"/>
                <a:pathLst>
                  <a:path extrusionOk="0" h="2356" w="2086">
                    <a:moveTo>
                      <a:pt x="721" y="1"/>
                    </a:moveTo>
                    <a:cubicBezTo>
                      <a:pt x="628" y="1"/>
                      <a:pt x="540" y="21"/>
                      <a:pt x="460" y="63"/>
                    </a:cubicBezTo>
                    <a:cubicBezTo>
                      <a:pt x="66" y="274"/>
                      <a:pt x="0" y="944"/>
                      <a:pt x="331" y="1557"/>
                    </a:cubicBezTo>
                    <a:cubicBezTo>
                      <a:pt x="591" y="2048"/>
                      <a:pt x="1017" y="2356"/>
                      <a:pt x="1378" y="2356"/>
                    </a:cubicBezTo>
                    <a:cubicBezTo>
                      <a:pt x="1471" y="2356"/>
                      <a:pt x="1559" y="2336"/>
                      <a:pt x="1639" y="2293"/>
                    </a:cubicBezTo>
                    <a:cubicBezTo>
                      <a:pt x="2032" y="2083"/>
                      <a:pt x="2086" y="1416"/>
                      <a:pt x="1771" y="799"/>
                    </a:cubicBezTo>
                    <a:cubicBezTo>
                      <a:pt x="1511" y="308"/>
                      <a:pt x="1083" y="1"/>
                      <a:pt x="72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3268814" y="1674557"/>
                <a:ext cx="82086" cy="125897"/>
              </a:xfrm>
              <a:custGeom>
                <a:rect b="b" l="l" r="r" t="t"/>
                <a:pathLst>
                  <a:path extrusionOk="0" h="1888" w="1231">
                    <a:moveTo>
                      <a:pt x="1230" y="1872"/>
                    </a:moveTo>
                    <a:cubicBezTo>
                      <a:pt x="1230" y="1887"/>
                      <a:pt x="1164" y="1887"/>
                      <a:pt x="1073" y="1859"/>
                    </a:cubicBezTo>
                    <a:cubicBezTo>
                      <a:pt x="982" y="1834"/>
                      <a:pt x="850" y="1780"/>
                      <a:pt x="733" y="1664"/>
                    </a:cubicBezTo>
                    <a:cubicBezTo>
                      <a:pt x="680" y="1598"/>
                      <a:pt x="630" y="1532"/>
                      <a:pt x="589" y="1453"/>
                    </a:cubicBezTo>
                    <a:cubicBezTo>
                      <a:pt x="564" y="1416"/>
                      <a:pt x="551" y="1362"/>
                      <a:pt x="535" y="1309"/>
                    </a:cubicBezTo>
                    <a:cubicBezTo>
                      <a:pt x="535" y="1243"/>
                      <a:pt x="551" y="1192"/>
                      <a:pt x="564" y="1151"/>
                    </a:cubicBezTo>
                    <a:cubicBezTo>
                      <a:pt x="576" y="1114"/>
                      <a:pt x="589" y="1073"/>
                      <a:pt x="589" y="1035"/>
                    </a:cubicBezTo>
                    <a:cubicBezTo>
                      <a:pt x="601" y="1007"/>
                      <a:pt x="601" y="969"/>
                      <a:pt x="601" y="928"/>
                    </a:cubicBezTo>
                    <a:cubicBezTo>
                      <a:pt x="601" y="865"/>
                      <a:pt x="601" y="799"/>
                      <a:pt x="589" y="733"/>
                    </a:cubicBezTo>
                    <a:cubicBezTo>
                      <a:pt x="551" y="485"/>
                      <a:pt x="394" y="299"/>
                      <a:pt x="249" y="195"/>
                    </a:cubicBezTo>
                    <a:cubicBezTo>
                      <a:pt x="117" y="92"/>
                      <a:pt x="1" y="51"/>
                      <a:pt x="13" y="25"/>
                    </a:cubicBezTo>
                    <a:cubicBezTo>
                      <a:pt x="13" y="0"/>
                      <a:pt x="38" y="0"/>
                      <a:pt x="104" y="0"/>
                    </a:cubicBezTo>
                    <a:cubicBezTo>
                      <a:pt x="158" y="0"/>
                      <a:pt x="237" y="13"/>
                      <a:pt x="328" y="63"/>
                    </a:cubicBezTo>
                    <a:cubicBezTo>
                      <a:pt x="419" y="104"/>
                      <a:pt x="523" y="170"/>
                      <a:pt x="614" y="287"/>
                    </a:cubicBezTo>
                    <a:cubicBezTo>
                      <a:pt x="693" y="393"/>
                      <a:pt x="771" y="535"/>
                      <a:pt x="800" y="692"/>
                    </a:cubicBezTo>
                    <a:cubicBezTo>
                      <a:pt x="812" y="771"/>
                      <a:pt x="825" y="865"/>
                      <a:pt x="812" y="944"/>
                    </a:cubicBezTo>
                    <a:cubicBezTo>
                      <a:pt x="812" y="994"/>
                      <a:pt x="800" y="1035"/>
                      <a:pt x="787" y="1085"/>
                    </a:cubicBezTo>
                    <a:cubicBezTo>
                      <a:pt x="771" y="1126"/>
                      <a:pt x="759" y="1180"/>
                      <a:pt x="746" y="1205"/>
                    </a:cubicBezTo>
                    <a:cubicBezTo>
                      <a:pt x="733" y="1243"/>
                      <a:pt x="721" y="1271"/>
                      <a:pt x="721" y="1296"/>
                    </a:cubicBezTo>
                    <a:cubicBezTo>
                      <a:pt x="721" y="1321"/>
                      <a:pt x="721" y="1350"/>
                      <a:pt x="733" y="1387"/>
                    </a:cubicBezTo>
                    <a:cubicBezTo>
                      <a:pt x="759" y="1453"/>
                      <a:pt x="800" y="1519"/>
                      <a:pt x="837" y="1573"/>
                    </a:cubicBezTo>
                    <a:cubicBezTo>
                      <a:pt x="916" y="1677"/>
                      <a:pt x="1023" y="1755"/>
                      <a:pt x="1101" y="1793"/>
                    </a:cubicBezTo>
                    <a:cubicBezTo>
                      <a:pt x="1180" y="1847"/>
                      <a:pt x="1230" y="1859"/>
                      <a:pt x="1230" y="1872"/>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3070431" y="1619809"/>
                <a:ext cx="140767" cy="100757"/>
              </a:xfrm>
              <a:custGeom>
                <a:rect b="b" l="l" r="r" t="t"/>
                <a:pathLst>
                  <a:path extrusionOk="0" h="1511" w="2111">
                    <a:moveTo>
                      <a:pt x="1006" y="1"/>
                    </a:moveTo>
                    <a:cubicBezTo>
                      <a:pt x="502" y="1"/>
                      <a:pt x="87" y="263"/>
                      <a:pt x="38" y="648"/>
                    </a:cubicBezTo>
                    <a:cubicBezTo>
                      <a:pt x="0" y="1057"/>
                      <a:pt x="419" y="1435"/>
                      <a:pt x="969" y="1501"/>
                    </a:cubicBezTo>
                    <a:cubicBezTo>
                      <a:pt x="1023" y="1507"/>
                      <a:pt x="1076" y="1510"/>
                      <a:pt x="1129" y="1510"/>
                    </a:cubicBezTo>
                    <a:cubicBezTo>
                      <a:pt x="1621" y="1510"/>
                      <a:pt x="2021" y="1238"/>
                      <a:pt x="2070" y="872"/>
                    </a:cubicBezTo>
                    <a:cubicBezTo>
                      <a:pt x="2111" y="453"/>
                      <a:pt x="1702" y="73"/>
                      <a:pt x="1139" y="7"/>
                    </a:cubicBezTo>
                    <a:cubicBezTo>
                      <a:pt x="1094" y="3"/>
                      <a:pt x="1050" y="1"/>
                      <a:pt x="100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3083434" y="1650817"/>
                <a:ext cx="113694" cy="39543"/>
              </a:xfrm>
              <a:custGeom>
                <a:rect b="b" l="l" r="r" t="t"/>
                <a:pathLst>
                  <a:path extrusionOk="0" h="593" w="1705">
                    <a:moveTo>
                      <a:pt x="0" y="133"/>
                    </a:moveTo>
                    <a:cubicBezTo>
                      <a:pt x="13" y="133"/>
                      <a:pt x="54" y="158"/>
                      <a:pt x="107" y="212"/>
                    </a:cubicBezTo>
                    <a:cubicBezTo>
                      <a:pt x="158" y="249"/>
                      <a:pt x="236" y="315"/>
                      <a:pt x="343" y="356"/>
                    </a:cubicBezTo>
                    <a:cubicBezTo>
                      <a:pt x="434" y="394"/>
                      <a:pt x="551" y="407"/>
                      <a:pt x="642" y="369"/>
                    </a:cubicBezTo>
                    <a:cubicBezTo>
                      <a:pt x="695" y="341"/>
                      <a:pt x="721" y="315"/>
                      <a:pt x="761" y="278"/>
                    </a:cubicBezTo>
                    <a:cubicBezTo>
                      <a:pt x="799" y="224"/>
                      <a:pt x="853" y="171"/>
                      <a:pt x="906" y="146"/>
                    </a:cubicBezTo>
                    <a:cubicBezTo>
                      <a:pt x="1022" y="67"/>
                      <a:pt x="1142" y="26"/>
                      <a:pt x="1246" y="13"/>
                    </a:cubicBezTo>
                    <a:cubicBezTo>
                      <a:pt x="1312" y="1"/>
                      <a:pt x="1350" y="1"/>
                      <a:pt x="1403" y="13"/>
                    </a:cubicBezTo>
                    <a:cubicBezTo>
                      <a:pt x="1469" y="13"/>
                      <a:pt x="1507" y="26"/>
                      <a:pt x="1548" y="54"/>
                    </a:cubicBezTo>
                    <a:cubicBezTo>
                      <a:pt x="1626" y="92"/>
                      <a:pt x="1680" y="158"/>
                      <a:pt x="1692" y="212"/>
                    </a:cubicBezTo>
                    <a:cubicBezTo>
                      <a:pt x="1705" y="262"/>
                      <a:pt x="1692" y="290"/>
                      <a:pt x="1680" y="290"/>
                    </a:cubicBezTo>
                    <a:cubicBezTo>
                      <a:pt x="1652" y="290"/>
                      <a:pt x="1639" y="278"/>
                      <a:pt x="1614" y="249"/>
                    </a:cubicBezTo>
                    <a:cubicBezTo>
                      <a:pt x="1585" y="237"/>
                      <a:pt x="1560" y="212"/>
                      <a:pt x="1494" y="199"/>
                    </a:cubicBezTo>
                    <a:cubicBezTo>
                      <a:pt x="1444" y="183"/>
                      <a:pt x="1378" y="183"/>
                      <a:pt x="1287" y="212"/>
                    </a:cubicBezTo>
                    <a:cubicBezTo>
                      <a:pt x="1208" y="224"/>
                      <a:pt x="1114" y="262"/>
                      <a:pt x="1035" y="315"/>
                    </a:cubicBezTo>
                    <a:cubicBezTo>
                      <a:pt x="997" y="341"/>
                      <a:pt x="956" y="369"/>
                      <a:pt x="906" y="419"/>
                    </a:cubicBezTo>
                    <a:cubicBezTo>
                      <a:pt x="878" y="448"/>
                      <a:pt x="853" y="460"/>
                      <a:pt x="827" y="485"/>
                    </a:cubicBezTo>
                    <a:cubicBezTo>
                      <a:pt x="787" y="514"/>
                      <a:pt x="749" y="526"/>
                      <a:pt x="708" y="539"/>
                    </a:cubicBezTo>
                    <a:cubicBezTo>
                      <a:pt x="551" y="592"/>
                      <a:pt x="393" y="551"/>
                      <a:pt x="277" y="473"/>
                    </a:cubicBezTo>
                    <a:cubicBezTo>
                      <a:pt x="158" y="407"/>
                      <a:pt x="91" y="315"/>
                      <a:pt x="54" y="249"/>
                    </a:cubicBezTo>
                    <a:cubicBezTo>
                      <a:pt x="13" y="183"/>
                      <a:pt x="0" y="146"/>
                      <a:pt x="0" y="13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3800949" y="1426694"/>
                <a:ext cx="170574" cy="165839"/>
              </a:xfrm>
              <a:custGeom>
                <a:rect b="b" l="l" r="r" t="t"/>
                <a:pathLst>
                  <a:path extrusionOk="0" h="2487" w="2558">
                    <a:moveTo>
                      <a:pt x="1838" y="0"/>
                    </a:moveTo>
                    <a:cubicBezTo>
                      <a:pt x="1516" y="0"/>
                      <a:pt x="1187" y="363"/>
                      <a:pt x="827" y="833"/>
                    </a:cubicBezTo>
                    <a:cubicBezTo>
                      <a:pt x="340" y="1450"/>
                      <a:pt x="0" y="2013"/>
                      <a:pt x="418" y="2340"/>
                    </a:cubicBezTo>
                    <a:cubicBezTo>
                      <a:pt x="547" y="2439"/>
                      <a:pt x="703" y="2487"/>
                      <a:pt x="871" y="2487"/>
                    </a:cubicBezTo>
                    <a:cubicBezTo>
                      <a:pt x="1255" y="2487"/>
                      <a:pt x="1704" y="2239"/>
                      <a:pt x="2032" y="1802"/>
                    </a:cubicBezTo>
                    <a:cubicBezTo>
                      <a:pt x="2516" y="1185"/>
                      <a:pt x="2557" y="427"/>
                      <a:pt x="2136" y="113"/>
                    </a:cubicBezTo>
                    <a:cubicBezTo>
                      <a:pt x="2037" y="35"/>
                      <a:pt x="1937" y="0"/>
                      <a:pt x="18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3825488" y="1441098"/>
                <a:ext cx="99690" cy="120695"/>
              </a:xfrm>
              <a:custGeom>
                <a:rect b="b" l="l" r="r" t="t"/>
                <a:pathLst>
                  <a:path extrusionOk="0" h="1810" w="1495">
                    <a:moveTo>
                      <a:pt x="0" y="1797"/>
                    </a:moveTo>
                    <a:cubicBezTo>
                      <a:pt x="0" y="1784"/>
                      <a:pt x="50" y="1771"/>
                      <a:pt x="116" y="1718"/>
                    </a:cubicBezTo>
                    <a:cubicBezTo>
                      <a:pt x="195" y="1665"/>
                      <a:pt x="274" y="1586"/>
                      <a:pt x="365" y="1482"/>
                    </a:cubicBezTo>
                    <a:cubicBezTo>
                      <a:pt x="550" y="1271"/>
                      <a:pt x="745" y="1010"/>
                      <a:pt x="890" y="800"/>
                    </a:cubicBezTo>
                    <a:cubicBezTo>
                      <a:pt x="1192" y="369"/>
                      <a:pt x="1403" y="1"/>
                      <a:pt x="1466" y="26"/>
                    </a:cubicBezTo>
                    <a:cubicBezTo>
                      <a:pt x="1494" y="42"/>
                      <a:pt x="1466" y="145"/>
                      <a:pt x="1403" y="303"/>
                    </a:cubicBezTo>
                    <a:cubicBezTo>
                      <a:pt x="1337" y="472"/>
                      <a:pt x="1230" y="683"/>
                      <a:pt x="1073" y="919"/>
                    </a:cubicBezTo>
                    <a:cubicBezTo>
                      <a:pt x="915" y="1142"/>
                      <a:pt x="679" y="1403"/>
                      <a:pt x="459" y="1573"/>
                    </a:cubicBezTo>
                    <a:cubicBezTo>
                      <a:pt x="352" y="1677"/>
                      <a:pt x="236" y="1743"/>
                      <a:pt x="157" y="1784"/>
                    </a:cubicBezTo>
                    <a:cubicBezTo>
                      <a:pt x="66" y="1809"/>
                      <a:pt x="0" y="1809"/>
                      <a:pt x="0" y="1797"/>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3835958" y="1666288"/>
                <a:ext cx="167840" cy="120095"/>
              </a:xfrm>
              <a:custGeom>
                <a:rect b="b" l="l" r="r" t="t"/>
                <a:pathLst>
                  <a:path extrusionOk="0" h="1801" w="2517">
                    <a:moveTo>
                      <a:pt x="1001" y="1"/>
                    </a:moveTo>
                    <a:cubicBezTo>
                      <a:pt x="625" y="1"/>
                      <a:pt x="305" y="162"/>
                      <a:pt x="183" y="451"/>
                    </a:cubicBezTo>
                    <a:cubicBezTo>
                      <a:pt x="0" y="870"/>
                      <a:pt x="340" y="1420"/>
                      <a:pt x="931" y="1669"/>
                    </a:cubicBezTo>
                    <a:cubicBezTo>
                      <a:pt x="1136" y="1758"/>
                      <a:pt x="1343" y="1801"/>
                      <a:pt x="1535" y="1801"/>
                    </a:cubicBezTo>
                    <a:cubicBezTo>
                      <a:pt x="1907" y="1801"/>
                      <a:pt x="2219" y="1641"/>
                      <a:pt x="2331" y="1354"/>
                    </a:cubicBezTo>
                    <a:cubicBezTo>
                      <a:pt x="2517" y="923"/>
                      <a:pt x="2174" y="373"/>
                      <a:pt x="1586" y="124"/>
                    </a:cubicBezTo>
                    <a:cubicBezTo>
                      <a:pt x="1389" y="41"/>
                      <a:pt x="1188" y="1"/>
                      <a:pt x="1001"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3214534" y="1447633"/>
                <a:ext cx="171374" cy="165906"/>
              </a:xfrm>
              <a:custGeom>
                <a:rect b="b" l="l" r="r" t="t"/>
                <a:pathLst>
                  <a:path extrusionOk="0" h="2488" w="2570">
                    <a:moveTo>
                      <a:pt x="1851" y="1"/>
                    </a:moveTo>
                    <a:cubicBezTo>
                      <a:pt x="1528" y="1"/>
                      <a:pt x="1197" y="363"/>
                      <a:pt x="827" y="834"/>
                    </a:cubicBezTo>
                    <a:cubicBezTo>
                      <a:pt x="355" y="1463"/>
                      <a:pt x="0" y="2026"/>
                      <a:pt x="421" y="2340"/>
                    </a:cubicBezTo>
                    <a:cubicBezTo>
                      <a:pt x="553" y="2440"/>
                      <a:pt x="712" y="2488"/>
                      <a:pt x="882" y="2488"/>
                    </a:cubicBezTo>
                    <a:cubicBezTo>
                      <a:pt x="1269" y="2488"/>
                      <a:pt x="1717" y="2243"/>
                      <a:pt x="2044" y="1815"/>
                    </a:cubicBezTo>
                    <a:cubicBezTo>
                      <a:pt x="2529" y="1202"/>
                      <a:pt x="2570" y="441"/>
                      <a:pt x="2151" y="113"/>
                    </a:cubicBezTo>
                    <a:cubicBezTo>
                      <a:pt x="2051" y="36"/>
                      <a:pt x="1952" y="1"/>
                      <a:pt x="185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3239874" y="1462103"/>
                <a:ext cx="99690" cy="121496"/>
              </a:xfrm>
              <a:custGeom>
                <a:rect b="b" l="l" r="r" t="t"/>
                <a:pathLst>
                  <a:path extrusionOk="0" h="1822" w="1495">
                    <a:moveTo>
                      <a:pt x="1" y="1809"/>
                    </a:moveTo>
                    <a:cubicBezTo>
                      <a:pt x="1" y="1796"/>
                      <a:pt x="54" y="1771"/>
                      <a:pt x="120" y="1730"/>
                    </a:cubicBezTo>
                    <a:cubicBezTo>
                      <a:pt x="183" y="1677"/>
                      <a:pt x="277" y="1598"/>
                      <a:pt x="369" y="1494"/>
                    </a:cubicBezTo>
                    <a:cubicBezTo>
                      <a:pt x="538" y="1283"/>
                      <a:pt x="749" y="1022"/>
                      <a:pt x="891" y="799"/>
                    </a:cubicBezTo>
                    <a:cubicBezTo>
                      <a:pt x="1193" y="368"/>
                      <a:pt x="1403" y="0"/>
                      <a:pt x="1457" y="25"/>
                    </a:cubicBezTo>
                    <a:cubicBezTo>
                      <a:pt x="1495" y="41"/>
                      <a:pt x="1469" y="157"/>
                      <a:pt x="1403" y="315"/>
                    </a:cubicBezTo>
                    <a:cubicBezTo>
                      <a:pt x="1337" y="472"/>
                      <a:pt x="1221" y="695"/>
                      <a:pt x="1064" y="919"/>
                    </a:cubicBezTo>
                    <a:cubicBezTo>
                      <a:pt x="919" y="1142"/>
                      <a:pt x="683" y="1403"/>
                      <a:pt x="460" y="1585"/>
                    </a:cubicBezTo>
                    <a:cubicBezTo>
                      <a:pt x="356" y="1677"/>
                      <a:pt x="236" y="1755"/>
                      <a:pt x="145" y="1784"/>
                    </a:cubicBezTo>
                    <a:cubicBezTo>
                      <a:pt x="67" y="1821"/>
                      <a:pt x="1" y="1809"/>
                      <a:pt x="1" y="180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3552819" y="1668355"/>
                <a:ext cx="147702" cy="163439"/>
              </a:xfrm>
              <a:custGeom>
                <a:rect b="b" l="l" r="r" t="t"/>
                <a:pathLst>
                  <a:path extrusionOk="0" h="2451" w="2215">
                    <a:moveTo>
                      <a:pt x="929" y="0"/>
                    </a:moveTo>
                    <a:cubicBezTo>
                      <a:pt x="850" y="0"/>
                      <a:pt x="772" y="13"/>
                      <a:pt x="695" y="40"/>
                    </a:cubicBezTo>
                    <a:cubicBezTo>
                      <a:pt x="208" y="210"/>
                      <a:pt x="0" y="880"/>
                      <a:pt x="236" y="1534"/>
                    </a:cubicBezTo>
                    <a:cubicBezTo>
                      <a:pt x="424" y="2085"/>
                      <a:pt x="863" y="2451"/>
                      <a:pt x="1286" y="2451"/>
                    </a:cubicBezTo>
                    <a:cubicBezTo>
                      <a:pt x="1365" y="2451"/>
                      <a:pt x="1443" y="2438"/>
                      <a:pt x="1519" y="2411"/>
                    </a:cubicBezTo>
                    <a:cubicBezTo>
                      <a:pt x="2004" y="2254"/>
                      <a:pt x="2215" y="1572"/>
                      <a:pt x="1991" y="917"/>
                    </a:cubicBezTo>
                    <a:cubicBezTo>
                      <a:pt x="1792" y="366"/>
                      <a:pt x="1353" y="0"/>
                      <a:pt x="92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3598097" y="1690294"/>
                <a:ext cx="61348" cy="126697"/>
              </a:xfrm>
              <a:custGeom>
                <a:rect b="b" l="l" r="r" t="t"/>
                <a:pathLst>
                  <a:path extrusionOk="0" h="1900" w="920">
                    <a:moveTo>
                      <a:pt x="787" y="1900"/>
                    </a:moveTo>
                    <a:cubicBezTo>
                      <a:pt x="774" y="1887"/>
                      <a:pt x="787" y="1846"/>
                      <a:pt x="787" y="1755"/>
                    </a:cubicBezTo>
                    <a:cubicBezTo>
                      <a:pt x="803" y="1677"/>
                      <a:pt x="803" y="1573"/>
                      <a:pt x="762" y="1441"/>
                    </a:cubicBezTo>
                    <a:cubicBezTo>
                      <a:pt x="737" y="1321"/>
                      <a:pt x="683" y="1205"/>
                      <a:pt x="592" y="1114"/>
                    </a:cubicBezTo>
                    <a:cubicBezTo>
                      <a:pt x="513" y="1007"/>
                      <a:pt x="394" y="928"/>
                      <a:pt x="290" y="849"/>
                    </a:cubicBezTo>
                    <a:cubicBezTo>
                      <a:pt x="186" y="758"/>
                      <a:pt x="95" y="654"/>
                      <a:pt x="42" y="535"/>
                    </a:cubicBezTo>
                    <a:cubicBezTo>
                      <a:pt x="16" y="472"/>
                      <a:pt x="1" y="419"/>
                      <a:pt x="1" y="352"/>
                    </a:cubicBezTo>
                    <a:cubicBezTo>
                      <a:pt x="1" y="286"/>
                      <a:pt x="16" y="236"/>
                      <a:pt x="29" y="183"/>
                    </a:cubicBezTo>
                    <a:cubicBezTo>
                      <a:pt x="67" y="91"/>
                      <a:pt x="145" y="38"/>
                      <a:pt x="199" y="25"/>
                    </a:cubicBezTo>
                    <a:cubicBezTo>
                      <a:pt x="252" y="0"/>
                      <a:pt x="277" y="13"/>
                      <a:pt x="290" y="25"/>
                    </a:cubicBezTo>
                    <a:cubicBezTo>
                      <a:pt x="290" y="63"/>
                      <a:pt x="211" y="104"/>
                      <a:pt x="186" y="236"/>
                    </a:cubicBezTo>
                    <a:cubicBezTo>
                      <a:pt x="174" y="299"/>
                      <a:pt x="174" y="365"/>
                      <a:pt x="224" y="444"/>
                    </a:cubicBezTo>
                    <a:cubicBezTo>
                      <a:pt x="265" y="522"/>
                      <a:pt x="331" y="601"/>
                      <a:pt x="422" y="680"/>
                    </a:cubicBezTo>
                    <a:cubicBezTo>
                      <a:pt x="513" y="758"/>
                      <a:pt x="645" y="849"/>
                      <a:pt x="737" y="982"/>
                    </a:cubicBezTo>
                    <a:cubicBezTo>
                      <a:pt x="840" y="1114"/>
                      <a:pt x="894" y="1283"/>
                      <a:pt x="906" y="1428"/>
                    </a:cubicBezTo>
                    <a:cubicBezTo>
                      <a:pt x="919" y="1573"/>
                      <a:pt x="894" y="1689"/>
                      <a:pt x="853" y="1780"/>
                    </a:cubicBezTo>
                    <a:cubicBezTo>
                      <a:pt x="828" y="1859"/>
                      <a:pt x="787" y="1900"/>
                      <a:pt x="787" y="190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3488003" y="1378015"/>
                <a:ext cx="171441" cy="123763"/>
              </a:xfrm>
              <a:custGeom>
                <a:rect b="b" l="l" r="r" t="t"/>
                <a:pathLst>
                  <a:path extrusionOk="0" h="1856" w="2571">
                    <a:moveTo>
                      <a:pt x="1242" y="1"/>
                    </a:moveTo>
                    <a:cubicBezTo>
                      <a:pt x="592" y="1"/>
                      <a:pt x="53" y="366"/>
                      <a:pt x="29" y="855"/>
                    </a:cubicBezTo>
                    <a:cubicBezTo>
                      <a:pt x="0" y="1365"/>
                      <a:pt x="538" y="1812"/>
                      <a:pt x="1233" y="1853"/>
                    </a:cubicBezTo>
                    <a:cubicBezTo>
                      <a:pt x="1265" y="1854"/>
                      <a:pt x="1297" y="1855"/>
                      <a:pt x="1328" y="1855"/>
                    </a:cubicBezTo>
                    <a:cubicBezTo>
                      <a:pt x="1980" y="1855"/>
                      <a:pt x="2506" y="1486"/>
                      <a:pt x="2545" y="1000"/>
                    </a:cubicBezTo>
                    <a:cubicBezTo>
                      <a:pt x="2570" y="487"/>
                      <a:pt x="2032" y="44"/>
                      <a:pt x="1337" y="3"/>
                    </a:cubicBezTo>
                    <a:cubicBezTo>
                      <a:pt x="1305" y="1"/>
                      <a:pt x="1273" y="1"/>
                      <a:pt x="124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3513343" y="1420159"/>
                <a:ext cx="131164" cy="35075"/>
              </a:xfrm>
              <a:custGeom>
                <a:rect b="b" l="l" r="r" t="t"/>
                <a:pathLst>
                  <a:path extrusionOk="0" h="526" w="1967">
                    <a:moveTo>
                      <a:pt x="1954" y="356"/>
                    </a:moveTo>
                    <a:cubicBezTo>
                      <a:pt x="1954" y="368"/>
                      <a:pt x="1901" y="327"/>
                      <a:pt x="1838" y="290"/>
                    </a:cubicBezTo>
                    <a:cubicBezTo>
                      <a:pt x="1759" y="261"/>
                      <a:pt x="1665" y="211"/>
                      <a:pt x="1536" y="198"/>
                    </a:cubicBezTo>
                    <a:cubicBezTo>
                      <a:pt x="1416" y="170"/>
                      <a:pt x="1272" y="183"/>
                      <a:pt x="1155" y="223"/>
                    </a:cubicBezTo>
                    <a:cubicBezTo>
                      <a:pt x="1036" y="261"/>
                      <a:pt x="919" y="340"/>
                      <a:pt x="800" y="406"/>
                    </a:cubicBezTo>
                    <a:cubicBezTo>
                      <a:pt x="683" y="472"/>
                      <a:pt x="551" y="525"/>
                      <a:pt x="422" y="525"/>
                    </a:cubicBezTo>
                    <a:cubicBezTo>
                      <a:pt x="356" y="525"/>
                      <a:pt x="290" y="513"/>
                      <a:pt x="237" y="485"/>
                    </a:cubicBezTo>
                    <a:cubicBezTo>
                      <a:pt x="171" y="459"/>
                      <a:pt x="133" y="434"/>
                      <a:pt x="92" y="393"/>
                    </a:cubicBezTo>
                    <a:cubicBezTo>
                      <a:pt x="14" y="315"/>
                      <a:pt x="1" y="236"/>
                      <a:pt x="1" y="183"/>
                    </a:cubicBezTo>
                    <a:cubicBezTo>
                      <a:pt x="1" y="120"/>
                      <a:pt x="29" y="91"/>
                      <a:pt x="42" y="104"/>
                    </a:cubicBezTo>
                    <a:cubicBezTo>
                      <a:pt x="80" y="104"/>
                      <a:pt x="80" y="198"/>
                      <a:pt x="199" y="277"/>
                    </a:cubicBezTo>
                    <a:cubicBezTo>
                      <a:pt x="249" y="315"/>
                      <a:pt x="316" y="327"/>
                      <a:pt x="407" y="315"/>
                    </a:cubicBezTo>
                    <a:cubicBezTo>
                      <a:pt x="501" y="315"/>
                      <a:pt x="592" y="277"/>
                      <a:pt x="709" y="223"/>
                    </a:cubicBezTo>
                    <a:cubicBezTo>
                      <a:pt x="816" y="170"/>
                      <a:pt x="945" y="91"/>
                      <a:pt x="1102" y="54"/>
                    </a:cubicBezTo>
                    <a:cubicBezTo>
                      <a:pt x="1259" y="0"/>
                      <a:pt x="1429" y="13"/>
                      <a:pt x="1561" y="66"/>
                    </a:cubicBezTo>
                    <a:cubicBezTo>
                      <a:pt x="1706" y="104"/>
                      <a:pt x="1809" y="183"/>
                      <a:pt x="1876" y="236"/>
                    </a:cubicBezTo>
                    <a:cubicBezTo>
                      <a:pt x="1942" y="302"/>
                      <a:pt x="1967" y="340"/>
                      <a:pt x="1954" y="35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3715327" y="1656885"/>
                <a:ext cx="126763" cy="185511"/>
              </a:xfrm>
              <a:custGeom>
                <a:rect b="b" l="l" r="r" t="t"/>
                <a:pathLst>
                  <a:path extrusionOk="0" h="2782" w="1901">
                    <a:moveTo>
                      <a:pt x="1255" y="1"/>
                    </a:moveTo>
                    <a:cubicBezTo>
                      <a:pt x="775" y="1"/>
                      <a:pt x="302" y="499"/>
                      <a:pt x="158" y="1193"/>
                    </a:cubicBezTo>
                    <a:cubicBezTo>
                      <a:pt x="1" y="1954"/>
                      <a:pt x="287" y="2662"/>
                      <a:pt x="812" y="2766"/>
                    </a:cubicBezTo>
                    <a:cubicBezTo>
                      <a:pt x="858" y="2776"/>
                      <a:pt x="901" y="2782"/>
                      <a:pt x="942" y="2782"/>
                    </a:cubicBezTo>
                    <a:cubicBezTo>
                      <a:pt x="1359" y="2782"/>
                      <a:pt x="1534" y="2242"/>
                      <a:pt x="1677" y="1549"/>
                    </a:cubicBezTo>
                    <a:cubicBezTo>
                      <a:pt x="1834" y="787"/>
                      <a:pt x="1901" y="121"/>
                      <a:pt x="1388" y="14"/>
                    </a:cubicBezTo>
                    <a:cubicBezTo>
                      <a:pt x="1344" y="5"/>
                      <a:pt x="1299" y="1"/>
                      <a:pt x="125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3778276" y="1675357"/>
                <a:ext cx="42010" cy="149435"/>
              </a:xfrm>
              <a:custGeom>
                <a:rect b="b" l="l" r="r" t="t"/>
                <a:pathLst>
                  <a:path extrusionOk="0" h="2241" w="630">
                    <a:moveTo>
                      <a:pt x="617" y="13"/>
                    </a:moveTo>
                    <a:cubicBezTo>
                      <a:pt x="629" y="13"/>
                      <a:pt x="589" y="51"/>
                      <a:pt x="551" y="130"/>
                    </a:cubicBezTo>
                    <a:cubicBezTo>
                      <a:pt x="510" y="208"/>
                      <a:pt x="472" y="315"/>
                      <a:pt x="431" y="444"/>
                    </a:cubicBezTo>
                    <a:cubicBezTo>
                      <a:pt x="365" y="709"/>
                      <a:pt x="302" y="1048"/>
                      <a:pt x="261" y="1297"/>
                    </a:cubicBezTo>
                    <a:cubicBezTo>
                      <a:pt x="183" y="1822"/>
                      <a:pt x="158" y="2240"/>
                      <a:pt x="92" y="2240"/>
                    </a:cubicBezTo>
                    <a:cubicBezTo>
                      <a:pt x="51" y="2240"/>
                      <a:pt x="26" y="2136"/>
                      <a:pt x="13" y="1967"/>
                    </a:cubicBezTo>
                    <a:cubicBezTo>
                      <a:pt x="0" y="1781"/>
                      <a:pt x="13" y="1545"/>
                      <a:pt x="51" y="1272"/>
                    </a:cubicBezTo>
                    <a:cubicBezTo>
                      <a:pt x="92" y="995"/>
                      <a:pt x="195" y="668"/>
                      <a:pt x="315" y="407"/>
                    </a:cubicBezTo>
                    <a:cubicBezTo>
                      <a:pt x="365" y="275"/>
                      <a:pt x="431" y="158"/>
                      <a:pt x="497" y="92"/>
                    </a:cubicBezTo>
                    <a:cubicBezTo>
                      <a:pt x="563" y="26"/>
                      <a:pt x="617" y="1"/>
                      <a:pt x="617"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3583427" y="1512649"/>
                <a:ext cx="159038" cy="112160"/>
              </a:xfrm>
              <a:custGeom>
                <a:rect b="b" l="l" r="r" t="t"/>
                <a:pathLst>
                  <a:path extrusionOk="0" h="1682" w="2385">
                    <a:moveTo>
                      <a:pt x="1244" y="0"/>
                    </a:moveTo>
                    <a:cubicBezTo>
                      <a:pt x="1210" y="0"/>
                      <a:pt x="1175" y="1"/>
                      <a:pt x="1139" y="3"/>
                    </a:cubicBezTo>
                    <a:cubicBezTo>
                      <a:pt x="497" y="29"/>
                      <a:pt x="0" y="434"/>
                      <a:pt x="26" y="893"/>
                    </a:cubicBezTo>
                    <a:cubicBezTo>
                      <a:pt x="50" y="1349"/>
                      <a:pt x="552" y="1681"/>
                      <a:pt x="1164" y="1681"/>
                    </a:cubicBezTo>
                    <a:cubicBezTo>
                      <a:pt x="1186" y="1681"/>
                      <a:pt x="1208" y="1681"/>
                      <a:pt x="1230" y="1680"/>
                    </a:cubicBezTo>
                    <a:cubicBezTo>
                      <a:pt x="1888" y="1642"/>
                      <a:pt x="2385" y="1233"/>
                      <a:pt x="2359" y="777"/>
                    </a:cubicBezTo>
                    <a:cubicBezTo>
                      <a:pt x="2333" y="331"/>
                      <a:pt x="1850" y="0"/>
                      <a:pt x="124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3390245" y="1521585"/>
                <a:ext cx="127630" cy="186111"/>
              </a:xfrm>
              <a:custGeom>
                <a:rect b="b" l="l" r="r" t="t"/>
                <a:pathLst>
                  <a:path extrusionOk="0" h="2791" w="1914">
                    <a:moveTo>
                      <a:pt x="1251" y="0"/>
                    </a:moveTo>
                    <a:cubicBezTo>
                      <a:pt x="775" y="0"/>
                      <a:pt x="313" y="499"/>
                      <a:pt x="158" y="1193"/>
                    </a:cubicBezTo>
                    <a:cubicBezTo>
                      <a:pt x="1" y="1951"/>
                      <a:pt x="303" y="2659"/>
                      <a:pt x="812" y="2779"/>
                    </a:cubicBezTo>
                    <a:cubicBezTo>
                      <a:pt x="854" y="2787"/>
                      <a:pt x="893" y="2791"/>
                      <a:pt x="930" y="2791"/>
                    </a:cubicBezTo>
                    <a:cubicBezTo>
                      <a:pt x="1366" y="2791"/>
                      <a:pt x="1532" y="2247"/>
                      <a:pt x="1677" y="1546"/>
                    </a:cubicBezTo>
                    <a:cubicBezTo>
                      <a:pt x="1847" y="785"/>
                      <a:pt x="1913" y="118"/>
                      <a:pt x="1388" y="14"/>
                    </a:cubicBezTo>
                    <a:cubicBezTo>
                      <a:pt x="1342" y="5"/>
                      <a:pt x="1297" y="0"/>
                      <a:pt x="125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3453194" y="1539923"/>
                <a:ext cx="42010" cy="149369"/>
              </a:xfrm>
              <a:custGeom>
                <a:rect b="b" l="l" r="r" t="t"/>
                <a:pathLst>
                  <a:path extrusionOk="0" h="2240" w="630">
                    <a:moveTo>
                      <a:pt x="629" y="13"/>
                    </a:moveTo>
                    <a:cubicBezTo>
                      <a:pt x="629" y="13"/>
                      <a:pt x="601" y="54"/>
                      <a:pt x="563" y="132"/>
                    </a:cubicBezTo>
                    <a:cubicBezTo>
                      <a:pt x="510" y="211"/>
                      <a:pt x="472" y="315"/>
                      <a:pt x="444" y="447"/>
                    </a:cubicBezTo>
                    <a:cubicBezTo>
                      <a:pt x="365" y="708"/>
                      <a:pt x="302" y="1047"/>
                      <a:pt x="261" y="1296"/>
                    </a:cubicBezTo>
                    <a:cubicBezTo>
                      <a:pt x="183" y="1821"/>
                      <a:pt x="158" y="2239"/>
                      <a:pt x="92" y="2239"/>
                    </a:cubicBezTo>
                    <a:cubicBezTo>
                      <a:pt x="51" y="2239"/>
                      <a:pt x="25" y="2136"/>
                      <a:pt x="13" y="1966"/>
                    </a:cubicBezTo>
                    <a:cubicBezTo>
                      <a:pt x="0" y="1783"/>
                      <a:pt x="13" y="1548"/>
                      <a:pt x="51" y="1271"/>
                    </a:cubicBezTo>
                    <a:cubicBezTo>
                      <a:pt x="92" y="997"/>
                      <a:pt x="195" y="667"/>
                      <a:pt x="315" y="406"/>
                    </a:cubicBezTo>
                    <a:cubicBezTo>
                      <a:pt x="365" y="274"/>
                      <a:pt x="431" y="157"/>
                      <a:pt x="497" y="91"/>
                    </a:cubicBezTo>
                    <a:cubicBezTo>
                      <a:pt x="563" y="25"/>
                      <a:pt x="617" y="0"/>
                      <a:pt x="62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9"/>
          <p:cNvSpPr txBox="1"/>
          <p:nvPr>
            <p:ph type="title"/>
          </p:nvPr>
        </p:nvSpPr>
        <p:spPr>
          <a:xfrm>
            <a:off x="720106" y="2395700"/>
            <a:ext cx="4075800" cy="1139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64" name="Google Shape;264;p9"/>
          <p:cNvSpPr txBox="1"/>
          <p:nvPr>
            <p:ph idx="1" type="subTitle"/>
          </p:nvPr>
        </p:nvSpPr>
        <p:spPr>
          <a:xfrm>
            <a:off x="720000" y="3505063"/>
            <a:ext cx="4075800" cy="746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595B"/>
              </a:buClr>
              <a:buSzPts val="1400"/>
              <a:buFont typeface="Lato"/>
              <a:buChar char="●"/>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265" name="Google Shape;265;p9"/>
          <p:cNvSpPr/>
          <p:nvPr>
            <p:ph idx="2" type="pic"/>
          </p:nvPr>
        </p:nvSpPr>
        <p:spPr>
          <a:xfrm>
            <a:off x="5422600" y="937050"/>
            <a:ext cx="2618400" cy="3269400"/>
          </a:xfrm>
          <a:prstGeom prst="roundRect">
            <a:avLst>
              <a:gd fmla="val 6598" name="adj"/>
            </a:avLst>
          </a:prstGeom>
          <a:noFill/>
          <a:ln>
            <a:noFill/>
          </a:ln>
        </p:spPr>
      </p:sp>
      <p:grpSp>
        <p:nvGrpSpPr>
          <p:cNvPr id="266" name="Google Shape;266;p9"/>
          <p:cNvGrpSpPr/>
          <p:nvPr/>
        </p:nvGrpSpPr>
        <p:grpSpPr>
          <a:xfrm>
            <a:off x="-309332" y="-269356"/>
            <a:ext cx="2044846" cy="1882876"/>
            <a:chOff x="4354222" y="153972"/>
            <a:chExt cx="1400867" cy="1289906"/>
          </a:xfrm>
        </p:grpSpPr>
        <p:sp>
          <p:nvSpPr>
            <p:cNvPr id="267" name="Google Shape;267;p9"/>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9"/>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9"/>
          <p:cNvGrpSpPr/>
          <p:nvPr/>
        </p:nvGrpSpPr>
        <p:grpSpPr>
          <a:xfrm>
            <a:off x="7900007" y="-431834"/>
            <a:ext cx="1847234" cy="2045363"/>
            <a:chOff x="1180196" y="1611644"/>
            <a:chExt cx="1265489" cy="1401221"/>
          </a:xfrm>
        </p:grpSpPr>
        <p:sp>
          <p:nvSpPr>
            <p:cNvPr id="292" name="Google Shape;292;p9"/>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9"/>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7" name="Shape 327"/>
        <p:cNvGrpSpPr/>
        <p:nvPr/>
      </p:nvGrpSpPr>
      <p:grpSpPr>
        <a:xfrm>
          <a:off x="0" y="0"/>
          <a:ext cx="0" cy="0"/>
          <a:chOff x="0" y="0"/>
          <a:chExt cx="0" cy="0"/>
        </a:xfrm>
      </p:grpSpPr>
      <p:sp>
        <p:nvSpPr>
          <p:cNvPr id="328" name="Google Shape;328;p10"/>
          <p:cNvSpPr txBox="1"/>
          <p:nvPr>
            <p:ph type="title"/>
          </p:nvPr>
        </p:nvSpPr>
        <p:spPr>
          <a:xfrm>
            <a:off x="5164783" y="543883"/>
            <a:ext cx="3271200" cy="931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1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bit.ly/33VAFh3"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8" Type="http://schemas.openxmlformats.org/officeDocument/2006/relationships/hyperlink" Target="https://storyset.com/?utm_source=slidesgo_template&amp;utm_medium=referral-link&amp;utm_campaign=promo-slide&amp;utm_term=slidesgo&amp;utm_content=storyset" TargetMode="External"/><Relationship Id="rId11" Type="http://schemas.openxmlformats.org/officeDocument/2006/relationships/slide" Target="/ppt/slides/slide68.xml"/><Relationship Id="rId10"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slide" Target="/ppt/slides/slide67.xml"/><Relationship Id="rId12" Type="http://schemas.openxmlformats.org/officeDocument/2006/relationships/slide" Target="/ppt/slides/slide68.xml"/><Relationship Id="rId1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2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9tMN7JPTlDZolQG7aE3eE8eltw3HqQ7FLtXwkho49pg/copy" TargetMode="External"/><Relationship Id="rId5"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image" Target="../media/image2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 Id="rId3" Type="http://schemas.openxmlformats.org/officeDocument/2006/relationships/image" Target="../media/image29.jpg"/><Relationship Id="rId4" Type="http://schemas.openxmlformats.org/officeDocument/2006/relationships/image" Target="../media/image2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hyperlink" Target="https://www.freepik.com/free-vector/naive-coffee-stickers-set_25642283.htm/?utm_source=slidesgo_template&amp;utm_medium=referral-link&amp;utm_campaign=sg_resources&amp;utm_content=freepik" TargetMode="External"/><Relationship Id="rId4" Type="http://schemas.openxmlformats.org/officeDocument/2006/relationships/hyperlink" Target="https://www.freepik.com/free-vector/world-book-day-vertical-poster-template_12733707.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35"/>
          <p:cNvSpPr txBox="1"/>
          <p:nvPr>
            <p:ph type="ctrTitle"/>
          </p:nvPr>
        </p:nvSpPr>
        <p:spPr>
          <a:xfrm>
            <a:off x="1107700" y="955850"/>
            <a:ext cx="6928500" cy="20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CS209a</a:t>
            </a:r>
            <a:r>
              <a:rPr lang="en">
                <a:solidFill>
                  <a:schemeClr val="dk1"/>
                </a:solidFill>
              </a:rPr>
              <a:t> </a:t>
            </a:r>
            <a:endParaRPr>
              <a:solidFill>
                <a:schemeClr val="dk1"/>
              </a:solidFill>
            </a:endParaRPr>
          </a:p>
          <a:p>
            <a:pPr indent="0" lvl="0" marL="0" rtl="0" algn="ctr">
              <a:spcBef>
                <a:spcPts val="0"/>
              </a:spcBef>
              <a:spcAft>
                <a:spcPts val="0"/>
              </a:spcAft>
              <a:buNone/>
            </a:pPr>
            <a:r>
              <a:rPr lang="en">
                <a:solidFill>
                  <a:schemeClr val="lt1"/>
                </a:solidFill>
              </a:rPr>
              <a:t>Final Project</a:t>
            </a:r>
            <a:endParaRPr>
              <a:solidFill>
                <a:schemeClr val="lt1"/>
              </a:solidFill>
            </a:endParaRPr>
          </a:p>
        </p:txBody>
      </p:sp>
      <p:sp>
        <p:nvSpPr>
          <p:cNvPr id="1960" name="Google Shape;1960;p35"/>
          <p:cNvSpPr txBox="1"/>
          <p:nvPr>
            <p:ph idx="1" type="subTitle"/>
          </p:nvPr>
        </p:nvSpPr>
        <p:spPr>
          <a:xfrm>
            <a:off x="1916250" y="2941275"/>
            <a:ext cx="5311500" cy="37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 Inquiry on Taste for Future Coffee World Domination</a:t>
            </a:r>
            <a:endParaRPr/>
          </a:p>
          <a:p>
            <a:pPr indent="0" lvl="0" marL="0" rtl="0" algn="ctr">
              <a:spcBef>
                <a:spcPts val="0"/>
              </a:spcBef>
              <a:spcAft>
                <a:spcPts val="0"/>
              </a:spcAft>
              <a:buNone/>
            </a:pPr>
            <a:r>
              <a:t/>
            </a:r>
            <a:endParaRPr/>
          </a:p>
        </p:txBody>
      </p:sp>
      <p:grpSp>
        <p:nvGrpSpPr>
          <p:cNvPr id="1961" name="Google Shape;1961;p35"/>
          <p:cNvGrpSpPr/>
          <p:nvPr/>
        </p:nvGrpSpPr>
        <p:grpSpPr>
          <a:xfrm>
            <a:off x="-859968" y="1706517"/>
            <a:ext cx="2286076" cy="2104869"/>
            <a:chOff x="4354222" y="153972"/>
            <a:chExt cx="1400867" cy="1289906"/>
          </a:xfrm>
        </p:grpSpPr>
        <p:sp>
          <p:nvSpPr>
            <p:cNvPr id="1962" name="Google Shape;1962;p35"/>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5"/>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5"/>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5"/>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5"/>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5"/>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5"/>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5"/>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5"/>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5"/>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5"/>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5"/>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5"/>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5"/>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5"/>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5"/>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5"/>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5"/>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5"/>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5"/>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5"/>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5"/>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5"/>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5"/>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35"/>
          <p:cNvGrpSpPr/>
          <p:nvPr/>
        </p:nvGrpSpPr>
        <p:grpSpPr>
          <a:xfrm>
            <a:off x="1635293" y="3605902"/>
            <a:ext cx="2286011" cy="1977986"/>
            <a:chOff x="6222494" y="3474678"/>
            <a:chExt cx="1406949" cy="1217372"/>
          </a:xfrm>
        </p:grpSpPr>
        <p:sp>
          <p:nvSpPr>
            <p:cNvPr id="1987" name="Google Shape;1987;p35"/>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5"/>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5"/>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5"/>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5"/>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5"/>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5"/>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5"/>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5"/>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5"/>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5"/>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5"/>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5"/>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5"/>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5"/>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5"/>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5"/>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5"/>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5"/>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5"/>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5"/>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5"/>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5"/>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5"/>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5"/>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5"/>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5"/>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5"/>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5"/>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5"/>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5"/>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5"/>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5"/>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5"/>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5"/>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5"/>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5"/>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35"/>
          <p:cNvGrpSpPr/>
          <p:nvPr/>
        </p:nvGrpSpPr>
        <p:grpSpPr>
          <a:xfrm>
            <a:off x="3760263" y="3555149"/>
            <a:ext cx="3466030" cy="3105911"/>
            <a:chOff x="1259573" y="3375920"/>
            <a:chExt cx="1882382" cy="1686803"/>
          </a:xfrm>
        </p:grpSpPr>
        <p:sp>
          <p:nvSpPr>
            <p:cNvPr id="2025" name="Google Shape;2025;p35"/>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5"/>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5"/>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5"/>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5"/>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5"/>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5"/>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5"/>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5"/>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5"/>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5"/>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5"/>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5"/>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5"/>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5"/>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5"/>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5"/>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5"/>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5"/>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5"/>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5"/>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5"/>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5"/>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5"/>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5"/>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5"/>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5"/>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5"/>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5"/>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5"/>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5"/>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5"/>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5"/>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5"/>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5"/>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5"/>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5"/>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5"/>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5"/>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5"/>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5"/>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5"/>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5"/>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5"/>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5"/>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5"/>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5"/>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5"/>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5"/>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5"/>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5"/>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5"/>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5"/>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5"/>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5"/>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35"/>
          <p:cNvGrpSpPr/>
          <p:nvPr/>
        </p:nvGrpSpPr>
        <p:grpSpPr>
          <a:xfrm>
            <a:off x="6022866" y="3924397"/>
            <a:ext cx="1689143" cy="2074199"/>
            <a:chOff x="4376828" y="3926459"/>
            <a:chExt cx="991107" cy="1217038"/>
          </a:xfrm>
        </p:grpSpPr>
        <p:sp>
          <p:nvSpPr>
            <p:cNvPr id="2082" name="Google Shape;2082;p35"/>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5"/>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5"/>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35"/>
          <p:cNvGrpSpPr/>
          <p:nvPr/>
        </p:nvGrpSpPr>
        <p:grpSpPr>
          <a:xfrm>
            <a:off x="6977247" y="-12"/>
            <a:ext cx="1675228" cy="1003099"/>
            <a:chOff x="6784369" y="2225096"/>
            <a:chExt cx="1144047" cy="685036"/>
          </a:xfrm>
        </p:grpSpPr>
        <p:sp>
          <p:nvSpPr>
            <p:cNvPr id="2117" name="Google Shape;2117;p35"/>
            <p:cNvSpPr/>
            <p:nvPr/>
          </p:nvSpPr>
          <p:spPr>
            <a:xfrm>
              <a:off x="6855109" y="2378001"/>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5"/>
            <p:cNvSpPr/>
            <p:nvPr/>
          </p:nvSpPr>
          <p:spPr>
            <a:xfrm>
              <a:off x="7349746" y="2225096"/>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5"/>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5"/>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5"/>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5"/>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5"/>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5"/>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5"/>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5"/>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5"/>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5"/>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5"/>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5"/>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5"/>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5"/>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5"/>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5"/>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5"/>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5"/>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5"/>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5"/>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5"/>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5"/>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5"/>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5"/>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5"/>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5"/>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5"/>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5"/>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5"/>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5"/>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35"/>
          <p:cNvGrpSpPr/>
          <p:nvPr/>
        </p:nvGrpSpPr>
        <p:grpSpPr>
          <a:xfrm>
            <a:off x="7796973" y="955857"/>
            <a:ext cx="1254041" cy="1161963"/>
            <a:chOff x="7893253" y="3121156"/>
            <a:chExt cx="856410" cy="793528"/>
          </a:xfrm>
        </p:grpSpPr>
        <p:sp>
          <p:nvSpPr>
            <p:cNvPr id="2150" name="Google Shape;2150;p35"/>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5"/>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5"/>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5"/>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5"/>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5"/>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35"/>
          <p:cNvGrpSpPr/>
          <p:nvPr/>
        </p:nvGrpSpPr>
        <p:grpSpPr>
          <a:xfrm>
            <a:off x="7522056" y="2429526"/>
            <a:ext cx="1963279" cy="2173855"/>
            <a:chOff x="1180196" y="1611644"/>
            <a:chExt cx="1265489" cy="1401221"/>
          </a:xfrm>
        </p:grpSpPr>
        <p:sp>
          <p:nvSpPr>
            <p:cNvPr id="2157" name="Google Shape;2157;p35"/>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5"/>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5"/>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5"/>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5"/>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5"/>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5"/>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5"/>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5"/>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5"/>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5"/>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5"/>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5"/>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5"/>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5"/>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5"/>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5"/>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5"/>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5"/>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5"/>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5"/>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5"/>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5"/>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5"/>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5"/>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5"/>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5"/>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5"/>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5"/>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5"/>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5"/>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5"/>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5"/>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5"/>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5"/>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35"/>
          <p:cNvGrpSpPr/>
          <p:nvPr/>
        </p:nvGrpSpPr>
        <p:grpSpPr>
          <a:xfrm>
            <a:off x="210904" y="87963"/>
            <a:ext cx="1540389" cy="1167719"/>
            <a:chOff x="475775" y="3784023"/>
            <a:chExt cx="1050384" cy="796263"/>
          </a:xfrm>
        </p:grpSpPr>
        <p:sp>
          <p:nvSpPr>
            <p:cNvPr id="2193" name="Google Shape;2193;p35"/>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5"/>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5"/>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5"/>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5"/>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5"/>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5"/>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5"/>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5"/>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5"/>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5"/>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5"/>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5"/>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5"/>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5"/>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5"/>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5"/>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5"/>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5"/>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5"/>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5"/>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5"/>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5"/>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4" name="Shape 3414"/>
        <p:cNvGrpSpPr/>
        <p:nvPr/>
      </p:nvGrpSpPr>
      <p:grpSpPr>
        <a:xfrm>
          <a:off x="0" y="0"/>
          <a:ext cx="0" cy="0"/>
          <a:chOff x="0" y="0"/>
          <a:chExt cx="0" cy="0"/>
        </a:xfrm>
      </p:grpSpPr>
      <p:sp>
        <p:nvSpPr>
          <p:cNvPr id="3415" name="Google Shape;3415;p44"/>
          <p:cNvSpPr txBox="1"/>
          <p:nvPr>
            <p:ph type="title"/>
          </p:nvPr>
        </p:nvSpPr>
        <p:spPr>
          <a:xfrm>
            <a:off x="720000" y="492375"/>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A03E30"/>
                </a:solidFill>
              </a:rPr>
              <a:t>Numerical Features</a:t>
            </a:r>
            <a:endParaRPr>
              <a:solidFill>
                <a:srgbClr val="A03E30"/>
              </a:solidFill>
            </a:endParaRPr>
          </a:p>
        </p:txBody>
      </p:sp>
      <p:sp>
        <p:nvSpPr>
          <p:cNvPr id="3416" name="Google Shape;3416;p44"/>
          <p:cNvSpPr txBox="1"/>
          <p:nvPr>
            <p:ph idx="4294967295" type="subTitle"/>
          </p:nvPr>
        </p:nvSpPr>
        <p:spPr>
          <a:xfrm>
            <a:off x="191850" y="1061125"/>
            <a:ext cx="8760300" cy="782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original dataset includes extreme outliers, we removed outliers and scaled numerical features.</a:t>
            </a:r>
            <a:endParaRPr/>
          </a:p>
          <a:p>
            <a:pPr indent="-317500" lvl="0" marL="457200" rtl="0" algn="l">
              <a:lnSpc>
                <a:spcPct val="115000"/>
              </a:lnSpc>
              <a:spcBef>
                <a:spcPts val="0"/>
              </a:spcBef>
              <a:spcAft>
                <a:spcPts val="0"/>
              </a:spcAft>
              <a:buSzPts val="1400"/>
              <a:buChar char="●"/>
            </a:pPr>
            <a:r>
              <a:rPr lang="en"/>
              <a:t>The scaled scores, such as </a:t>
            </a:r>
            <a:r>
              <a:rPr i="1" lang="en"/>
              <a:t>Total.Cup.Points, Aroma, ect</a:t>
            </a:r>
            <a:r>
              <a:rPr lang="en"/>
              <a:t> are approximately symmetric around the mean. </a:t>
            </a:r>
            <a:endParaRPr/>
          </a:p>
          <a:p>
            <a:pPr indent="-317500" lvl="0" marL="457200" rtl="0" algn="l">
              <a:lnSpc>
                <a:spcPct val="115000"/>
              </a:lnSpc>
              <a:spcBef>
                <a:spcPts val="0"/>
              </a:spcBef>
              <a:spcAft>
                <a:spcPts val="0"/>
              </a:spcAft>
              <a:buSzPts val="1400"/>
              <a:buChar char="●"/>
            </a:pPr>
            <a:r>
              <a:rPr lang="en"/>
              <a:t>Some features, such as </a:t>
            </a:r>
            <a:r>
              <a:rPr i="1" lang="en"/>
              <a:t>Uniformity, Clean.Cup, Sweetness </a:t>
            </a:r>
            <a:r>
              <a:rPr lang="en"/>
              <a:t>have very low variance.</a:t>
            </a:r>
            <a:endParaRPr/>
          </a:p>
        </p:txBody>
      </p:sp>
      <p:pic>
        <p:nvPicPr>
          <p:cNvPr id="3417" name="Google Shape;3417;p44"/>
          <p:cNvPicPr preferRelativeResize="0"/>
          <p:nvPr/>
        </p:nvPicPr>
        <p:blipFill rotWithShape="1">
          <a:blip r:embed="rId3">
            <a:alphaModFix/>
          </a:blip>
          <a:srcRect b="50039" l="0" r="0" t="0"/>
          <a:stretch/>
        </p:blipFill>
        <p:spPr>
          <a:xfrm>
            <a:off x="1682954" y="2237830"/>
            <a:ext cx="3034404" cy="2283552"/>
          </a:xfrm>
          <a:prstGeom prst="rect">
            <a:avLst/>
          </a:prstGeom>
          <a:noFill/>
          <a:ln>
            <a:noFill/>
          </a:ln>
        </p:spPr>
      </p:pic>
      <p:pic>
        <p:nvPicPr>
          <p:cNvPr id="3418" name="Google Shape;3418;p44"/>
          <p:cNvPicPr preferRelativeResize="0"/>
          <p:nvPr/>
        </p:nvPicPr>
        <p:blipFill rotWithShape="1">
          <a:blip r:embed="rId3">
            <a:alphaModFix/>
          </a:blip>
          <a:srcRect b="0" l="0" r="0" t="49894"/>
          <a:stretch/>
        </p:blipFill>
        <p:spPr>
          <a:xfrm>
            <a:off x="4777525" y="2234477"/>
            <a:ext cx="3034404" cy="229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2" name="Shape 3422"/>
        <p:cNvGrpSpPr/>
        <p:nvPr/>
      </p:nvGrpSpPr>
      <p:grpSpPr>
        <a:xfrm>
          <a:off x="0" y="0"/>
          <a:ext cx="0" cy="0"/>
          <a:chOff x="0" y="0"/>
          <a:chExt cx="0" cy="0"/>
        </a:xfrm>
      </p:grpSpPr>
      <p:sp>
        <p:nvSpPr>
          <p:cNvPr id="3423" name="Google Shape;3423;p45"/>
          <p:cNvSpPr txBox="1"/>
          <p:nvPr>
            <p:ph type="title"/>
          </p:nvPr>
        </p:nvSpPr>
        <p:spPr>
          <a:xfrm>
            <a:off x="720000" y="540000"/>
            <a:ext cx="7704000" cy="5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A03E30"/>
                </a:solidFill>
              </a:rPr>
              <a:t>Country of origin</a:t>
            </a:r>
            <a:endParaRPr>
              <a:solidFill>
                <a:srgbClr val="A03E30"/>
              </a:solidFill>
            </a:endParaRPr>
          </a:p>
        </p:txBody>
      </p:sp>
      <p:pic>
        <p:nvPicPr>
          <p:cNvPr id="3424" name="Google Shape;3424;p45"/>
          <p:cNvPicPr preferRelativeResize="0"/>
          <p:nvPr/>
        </p:nvPicPr>
        <p:blipFill>
          <a:blip r:embed="rId3">
            <a:alphaModFix/>
          </a:blip>
          <a:stretch>
            <a:fillRect/>
          </a:stretch>
        </p:blipFill>
        <p:spPr>
          <a:xfrm>
            <a:off x="4944800" y="1240537"/>
            <a:ext cx="3375900" cy="3783850"/>
          </a:xfrm>
          <a:prstGeom prst="rect">
            <a:avLst/>
          </a:prstGeom>
          <a:noFill/>
          <a:ln>
            <a:noFill/>
          </a:ln>
        </p:spPr>
      </p:pic>
      <p:sp>
        <p:nvSpPr>
          <p:cNvPr id="3425" name="Google Shape;3425;p45"/>
          <p:cNvSpPr txBox="1"/>
          <p:nvPr>
            <p:ph idx="4294967295" type="subTitle"/>
          </p:nvPr>
        </p:nvSpPr>
        <p:spPr>
          <a:xfrm>
            <a:off x="886650" y="1373850"/>
            <a:ext cx="3756900" cy="29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Due to the class imbalances, we decided to reduce the Country of Origin categories to:</a:t>
            </a:r>
            <a:endParaRPr sz="1700"/>
          </a:p>
          <a:p>
            <a:pPr indent="-336550" lvl="0" marL="457200" rtl="0" algn="l">
              <a:spcBef>
                <a:spcPts val="0"/>
              </a:spcBef>
              <a:spcAft>
                <a:spcPts val="0"/>
              </a:spcAft>
              <a:buSzPts val="1700"/>
              <a:buChar char="●"/>
            </a:pPr>
            <a:r>
              <a:rPr lang="en" sz="1700"/>
              <a:t>Mexico</a:t>
            </a:r>
            <a:endParaRPr sz="1700"/>
          </a:p>
          <a:p>
            <a:pPr indent="-336550" lvl="0" marL="457200" rtl="0" algn="l">
              <a:spcBef>
                <a:spcPts val="0"/>
              </a:spcBef>
              <a:spcAft>
                <a:spcPts val="0"/>
              </a:spcAft>
              <a:buSzPts val="1700"/>
              <a:buChar char="●"/>
            </a:pPr>
            <a:r>
              <a:rPr lang="en" sz="1700"/>
              <a:t>Colombia</a:t>
            </a:r>
            <a:endParaRPr sz="1700"/>
          </a:p>
          <a:p>
            <a:pPr indent="-336550" lvl="0" marL="457200" rtl="0" algn="l">
              <a:spcBef>
                <a:spcPts val="0"/>
              </a:spcBef>
              <a:spcAft>
                <a:spcPts val="0"/>
              </a:spcAft>
              <a:buSzPts val="1700"/>
              <a:buChar char="●"/>
            </a:pPr>
            <a:r>
              <a:rPr lang="en" sz="1700"/>
              <a:t>Guatemala</a:t>
            </a:r>
            <a:endParaRPr sz="1700"/>
          </a:p>
          <a:p>
            <a:pPr indent="-336550" lvl="0" marL="457200" rtl="0" algn="l">
              <a:spcBef>
                <a:spcPts val="0"/>
              </a:spcBef>
              <a:spcAft>
                <a:spcPts val="0"/>
              </a:spcAft>
              <a:buSzPts val="1700"/>
              <a:buChar char="●"/>
            </a:pPr>
            <a:r>
              <a:rPr lang="en" sz="1700"/>
              <a:t>Brazil</a:t>
            </a:r>
            <a:endParaRPr sz="1700"/>
          </a:p>
          <a:p>
            <a:pPr indent="-336550" lvl="0" marL="457200" rtl="0" algn="l">
              <a:spcBef>
                <a:spcPts val="0"/>
              </a:spcBef>
              <a:spcAft>
                <a:spcPts val="0"/>
              </a:spcAft>
              <a:buSzPts val="1700"/>
              <a:buChar char="●"/>
            </a:pPr>
            <a:r>
              <a:rPr lang="en" sz="1700"/>
              <a:t>Taiwan</a:t>
            </a:r>
            <a:endParaRPr sz="1700"/>
          </a:p>
          <a:p>
            <a:pPr indent="-336550" lvl="0" marL="457200" rtl="0" algn="l">
              <a:spcBef>
                <a:spcPts val="0"/>
              </a:spcBef>
              <a:spcAft>
                <a:spcPts val="0"/>
              </a:spcAft>
              <a:buSzPts val="1700"/>
              <a:buChar char="●"/>
            </a:pPr>
            <a:r>
              <a:rPr lang="en" sz="1700"/>
              <a:t>United States (Hawaii)</a:t>
            </a:r>
            <a:endParaRPr sz="1700"/>
          </a:p>
          <a:p>
            <a:pPr indent="-336550" lvl="0" marL="457200" rtl="0" algn="l">
              <a:spcBef>
                <a:spcPts val="0"/>
              </a:spcBef>
              <a:spcAft>
                <a:spcPts val="0"/>
              </a:spcAft>
              <a:buSzPts val="1700"/>
              <a:buChar char="●"/>
            </a:pPr>
            <a:r>
              <a:rPr lang="en" sz="1700"/>
              <a:t>Other</a:t>
            </a:r>
            <a:endParaRPr sz="1700"/>
          </a:p>
          <a:p>
            <a:pPr indent="0" lvl="0" marL="0" rtl="0" algn="l">
              <a:spcBef>
                <a:spcPts val="0"/>
              </a:spcBef>
              <a:spcAft>
                <a:spcPts val="0"/>
              </a:spcAft>
              <a:buClr>
                <a:schemeClr val="dk1"/>
              </a:buClr>
              <a:buSzPts val="1100"/>
              <a:buFont typeface="Arial"/>
              <a:buNone/>
            </a:pPr>
            <a:r>
              <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46"/>
          <p:cNvSpPr/>
          <p:nvPr/>
        </p:nvSpPr>
        <p:spPr>
          <a:xfrm rot="2700024">
            <a:off x="1063840" y="1345819"/>
            <a:ext cx="1108224" cy="1333146"/>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6"/>
          <p:cNvSpPr txBox="1"/>
          <p:nvPr>
            <p:ph type="title"/>
          </p:nvPr>
        </p:nvSpPr>
        <p:spPr>
          <a:xfrm>
            <a:off x="912075" y="2763125"/>
            <a:ext cx="4378800" cy="95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Baseline Model</a:t>
            </a:r>
            <a:endParaRPr>
              <a:solidFill>
                <a:schemeClr val="lt1"/>
              </a:solidFill>
            </a:endParaRPr>
          </a:p>
        </p:txBody>
      </p:sp>
      <p:sp>
        <p:nvSpPr>
          <p:cNvPr id="3432" name="Google Shape;3432;p46"/>
          <p:cNvSpPr txBox="1"/>
          <p:nvPr>
            <p:ph idx="2" type="title"/>
          </p:nvPr>
        </p:nvSpPr>
        <p:spPr>
          <a:xfrm>
            <a:off x="1087238" y="1652544"/>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a:t>
            </a:r>
            <a:r>
              <a:rPr lang="en"/>
              <a:t>3</a:t>
            </a:r>
            <a:endParaRPr/>
          </a:p>
        </p:txBody>
      </p:sp>
      <p:grpSp>
        <p:nvGrpSpPr>
          <p:cNvPr id="3433" name="Google Shape;3433;p46"/>
          <p:cNvGrpSpPr/>
          <p:nvPr/>
        </p:nvGrpSpPr>
        <p:grpSpPr>
          <a:xfrm>
            <a:off x="6546317" y="2313910"/>
            <a:ext cx="2250574" cy="1862118"/>
            <a:chOff x="4654765" y="2053719"/>
            <a:chExt cx="1574709" cy="1302909"/>
          </a:xfrm>
        </p:grpSpPr>
        <p:sp>
          <p:nvSpPr>
            <p:cNvPr id="3434" name="Google Shape;3434;p46"/>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6"/>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6"/>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6"/>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6"/>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6"/>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6"/>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6"/>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46"/>
          <p:cNvGrpSpPr/>
          <p:nvPr/>
        </p:nvGrpSpPr>
        <p:grpSpPr>
          <a:xfrm>
            <a:off x="7622820" y="4021655"/>
            <a:ext cx="1408460" cy="1067708"/>
            <a:chOff x="475775" y="3784023"/>
            <a:chExt cx="1050384" cy="796263"/>
          </a:xfrm>
        </p:grpSpPr>
        <p:sp>
          <p:nvSpPr>
            <p:cNvPr id="3443" name="Google Shape;3443;p46"/>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6"/>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6"/>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6"/>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6"/>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6"/>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6"/>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6"/>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6"/>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6"/>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6"/>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6"/>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6"/>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6"/>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6"/>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6"/>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6"/>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6"/>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6"/>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6"/>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6"/>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6"/>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6"/>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6" name="Google Shape;3466;p46"/>
          <p:cNvGrpSpPr/>
          <p:nvPr/>
        </p:nvGrpSpPr>
        <p:grpSpPr>
          <a:xfrm>
            <a:off x="5592387" y="134361"/>
            <a:ext cx="1527570" cy="928706"/>
            <a:chOff x="6784369" y="2217533"/>
            <a:chExt cx="1139212" cy="692599"/>
          </a:xfrm>
        </p:grpSpPr>
        <p:sp>
          <p:nvSpPr>
            <p:cNvPr id="3467" name="Google Shape;3467;p46"/>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6"/>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6"/>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6"/>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6"/>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6"/>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6"/>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6"/>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6"/>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6"/>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6"/>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6"/>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6"/>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6"/>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6"/>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6"/>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6"/>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6"/>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6"/>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6"/>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6"/>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6"/>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6"/>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6"/>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6"/>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6"/>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6"/>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6"/>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6"/>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6"/>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6"/>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6"/>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46"/>
          <p:cNvGrpSpPr/>
          <p:nvPr/>
        </p:nvGrpSpPr>
        <p:grpSpPr>
          <a:xfrm rot="560616">
            <a:off x="6112513" y="4200652"/>
            <a:ext cx="1148352" cy="1064034"/>
            <a:chOff x="7893253" y="3121156"/>
            <a:chExt cx="856410" cy="793528"/>
          </a:xfrm>
        </p:grpSpPr>
        <p:sp>
          <p:nvSpPr>
            <p:cNvPr id="3500" name="Google Shape;3500;p46"/>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6"/>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6"/>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6"/>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6"/>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6"/>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46"/>
          <p:cNvGrpSpPr/>
          <p:nvPr/>
        </p:nvGrpSpPr>
        <p:grpSpPr>
          <a:xfrm>
            <a:off x="7119941" y="94600"/>
            <a:ext cx="1976779" cy="2077820"/>
            <a:chOff x="6731156" y="0"/>
            <a:chExt cx="1474218" cy="1549571"/>
          </a:xfrm>
        </p:grpSpPr>
        <p:sp>
          <p:nvSpPr>
            <p:cNvPr id="3507" name="Google Shape;3507;p46"/>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6"/>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6"/>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6"/>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6"/>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6"/>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6"/>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6"/>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6"/>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6"/>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6"/>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6"/>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6"/>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6"/>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6"/>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6"/>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6"/>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6"/>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6"/>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6"/>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6"/>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6"/>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6"/>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6"/>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6"/>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6"/>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6"/>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6"/>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6"/>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6"/>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46"/>
          <p:cNvGrpSpPr/>
          <p:nvPr/>
        </p:nvGrpSpPr>
        <p:grpSpPr>
          <a:xfrm>
            <a:off x="5265382" y="1632291"/>
            <a:ext cx="1696894" cy="1878898"/>
            <a:chOff x="1180196" y="1611644"/>
            <a:chExt cx="1265489" cy="1401221"/>
          </a:xfrm>
        </p:grpSpPr>
        <p:sp>
          <p:nvSpPr>
            <p:cNvPr id="3538" name="Google Shape;3538;p46"/>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6"/>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6"/>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6"/>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6"/>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6"/>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6"/>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6"/>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6"/>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6"/>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6"/>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6"/>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6"/>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6"/>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6"/>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6"/>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6"/>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6"/>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6"/>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6"/>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6"/>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6"/>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6"/>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6"/>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6"/>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6"/>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6"/>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6"/>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6"/>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6"/>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6"/>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6"/>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6"/>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6"/>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6"/>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46"/>
          <p:cNvGrpSpPr/>
          <p:nvPr/>
        </p:nvGrpSpPr>
        <p:grpSpPr>
          <a:xfrm>
            <a:off x="1410672" y="-548176"/>
            <a:ext cx="1382297" cy="1697404"/>
            <a:chOff x="4376828" y="3926459"/>
            <a:chExt cx="991107" cy="1217038"/>
          </a:xfrm>
        </p:grpSpPr>
        <p:sp>
          <p:nvSpPr>
            <p:cNvPr id="3574" name="Google Shape;3574;p46"/>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6"/>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6"/>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6"/>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6"/>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6"/>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6"/>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6"/>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6"/>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6"/>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6"/>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6"/>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6"/>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6"/>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6"/>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6"/>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6"/>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6"/>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6"/>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6"/>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6"/>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6"/>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6"/>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6"/>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6"/>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6"/>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6"/>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6"/>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6"/>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6"/>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6"/>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6"/>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6"/>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6"/>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46"/>
          <p:cNvGrpSpPr/>
          <p:nvPr/>
        </p:nvGrpSpPr>
        <p:grpSpPr>
          <a:xfrm>
            <a:off x="2120348" y="4021651"/>
            <a:ext cx="1962272" cy="1697869"/>
            <a:chOff x="6222494" y="3474678"/>
            <a:chExt cx="1406949" cy="1217372"/>
          </a:xfrm>
        </p:grpSpPr>
        <p:sp>
          <p:nvSpPr>
            <p:cNvPr id="3609" name="Google Shape;3609;p46"/>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6"/>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6"/>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6"/>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6"/>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6"/>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6"/>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6"/>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6"/>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6"/>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6"/>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6"/>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6"/>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6"/>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6"/>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6"/>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6"/>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6"/>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6"/>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6"/>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6"/>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6"/>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6"/>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6"/>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6"/>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6"/>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6"/>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6"/>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6"/>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6"/>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6"/>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6"/>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6"/>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6"/>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6"/>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6"/>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6"/>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46"/>
          <p:cNvGrpSpPr/>
          <p:nvPr/>
        </p:nvGrpSpPr>
        <p:grpSpPr>
          <a:xfrm>
            <a:off x="2995502" y="-236756"/>
            <a:ext cx="2177648" cy="2005030"/>
            <a:chOff x="4354222" y="153972"/>
            <a:chExt cx="1400867" cy="1289906"/>
          </a:xfrm>
        </p:grpSpPr>
        <p:sp>
          <p:nvSpPr>
            <p:cNvPr id="3647" name="Google Shape;3647;p46"/>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6"/>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6"/>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6"/>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6"/>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6"/>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6"/>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6"/>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6"/>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6"/>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6"/>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6"/>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6"/>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6"/>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6"/>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6"/>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6"/>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6"/>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6"/>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6"/>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6"/>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6"/>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6"/>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6"/>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46"/>
          <p:cNvGrpSpPr/>
          <p:nvPr/>
        </p:nvGrpSpPr>
        <p:grpSpPr>
          <a:xfrm>
            <a:off x="-32152" y="3716203"/>
            <a:ext cx="2867997" cy="2570014"/>
            <a:chOff x="1259573" y="3375920"/>
            <a:chExt cx="1882382" cy="1686803"/>
          </a:xfrm>
        </p:grpSpPr>
        <p:sp>
          <p:nvSpPr>
            <p:cNvPr id="3672" name="Google Shape;3672;p46"/>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6"/>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6"/>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6"/>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6"/>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6"/>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6"/>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6"/>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6"/>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6"/>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6"/>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6"/>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6"/>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6"/>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6"/>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6"/>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6"/>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6"/>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6"/>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6"/>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6"/>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6"/>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6"/>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6"/>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6"/>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6"/>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6"/>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6"/>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6"/>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6"/>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6"/>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6"/>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6"/>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6"/>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6"/>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6"/>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6"/>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6"/>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6"/>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6"/>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6"/>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6"/>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6"/>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6"/>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6"/>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6"/>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6"/>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6"/>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6"/>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6"/>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6"/>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6"/>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6"/>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6"/>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6"/>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6"/>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1" name="Shape 3731"/>
        <p:cNvGrpSpPr/>
        <p:nvPr/>
      </p:nvGrpSpPr>
      <p:grpSpPr>
        <a:xfrm>
          <a:off x="0" y="0"/>
          <a:ext cx="0" cy="0"/>
          <a:chOff x="0" y="0"/>
          <a:chExt cx="0" cy="0"/>
        </a:xfrm>
      </p:grpSpPr>
      <p:sp>
        <p:nvSpPr>
          <p:cNvPr id="3732" name="Google Shape;3732;p4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Baseline</a:t>
            </a:r>
            <a:r>
              <a:rPr lang="en"/>
              <a:t> </a:t>
            </a:r>
            <a:r>
              <a:rPr lang="en">
                <a:solidFill>
                  <a:schemeClr val="lt1"/>
                </a:solidFill>
              </a:rPr>
              <a:t>preprocessing</a:t>
            </a:r>
            <a:endParaRPr>
              <a:solidFill>
                <a:schemeClr val="lt1"/>
              </a:solidFill>
            </a:endParaRPr>
          </a:p>
        </p:txBody>
      </p:sp>
      <p:sp>
        <p:nvSpPr>
          <p:cNvPr id="3733" name="Google Shape;3733;p47"/>
          <p:cNvSpPr txBox="1"/>
          <p:nvPr>
            <p:ph idx="3" type="subTitle"/>
          </p:nvPr>
        </p:nvSpPr>
        <p:spPr>
          <a:xfrm>
            <a:off x="907875" y="2201198"/>
            <a:ext cx="2555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Drop</a:t>
            </a:r>
            <a:endParaRPr/>
          </a:p>
        </p:txBody>
      </p:sp>
      <p:sp>
        <p:nvSpPr>
          <p:cNvPr id="3734" name="Google Shape;3734;p47"/>
          <p:cNvSpPr txBox="1"/>
          <p:nvPr>
            <p:ph idx="4" type="subTitle"/>
          </p:nvPr>
        </p:nvSpPr>
        <p:spPr>
          <a:xfrm>
            <a:off x="3911325" y="2201200"/>
            <a:ext cx="17334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Clean </a:t>
            </a:r>
            <a:endParaRPr/>
          </a:p>
        </p:txBody>
      </p:sp>
      <p:sp>
        <p:nvSpPr>
          <p:cNvPr id="3735" name="Google Shape;3735;p47"/>
          <p:cNvSpPr/>
          <p:nvPr/>
        </p:nvSpPr>
        <p:spPr>
          <a:xfrm rot="2700046">
            <a:off x="4472786" y="1498865"/>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7"/>
          <p:cNvSpPr/>
          <p:nvPr/>
        </p:nvSpPr>
        <p:spPr>
          <a:xfrm rot="2700046">
            <a:off x="1906086" y="1498873"/>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7"/>
          <p:cNvSpPr txBox="1"/>
          <p:nvPr>
            <p:ph idx="4294967295" type="title"/>
          </p:nvPr>
        </p:nvSpPr>
        <p:spPr>
          <a:xfrm>
            <a:off x="1797524" y="1522163"/>
            <a:ext cx="776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3738" name="Google Shape;3738;p47"/>
          <p:cNvSpPr txBox="1"/>
          <p:nvPr>
            <p:ph idx="4294967295" type="title"/>
          </p:nvPr>
        </p:nvSpPr>
        <p:spPr>
          <a:xfrm>
            <a:off x="4398761" y="1515675"/>
            <a:ext cx="776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02</a:t>
            </a:r>
            <a:endParaRPr>
              <a:solidFill>
                <a:schemeClr val="dk2"/>
              </a:solidFill>
            </a:endParaRPr>
          </a:p>
        </p:txBody>
      </p:sp>
      <p:grpSp>
        <p:nvGrpSpPr>
          <p:cNvPr id="3739" name="Google Shape;3739;p47"/>
          <p:cNvGrpSpPr/>
          <p:nvPr/>
        </p:nvGrpSpPr>
        <p:grpSpPr>
          <a:xfrm>
            <a:off x="-983808" y="3631841"/>
            <a:ext cx="2783140" cy="2302762"/>
            <a:chOff x="4654765" y="2053719"/>
            <a:chExt cx="1574709" cy="1302909"/>
          </a:xfrm>
        </p:grpSpPr>
        <p:sp>
          <p:nvSpPr>
            <p:cNvPr id="3740" name="Google Shape;3740;p47"/>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7"/>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7"/>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7"/>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7"/>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7"/>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7"/>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8" name="Google Shape;3748;p47"/>
          <p:cNvSpPr/>
          <p:nvPr/>
        </p:nvSpPr>
        <p:spPr>
          <a:xfrm rot="2700046">
            <a:off x="2817186" y="3277360"/>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7"/>
          <p:cNvSpPr txBox="1"/>
          <p:nvPr>
            <p:ph idx="4294967295" type="title"/>
          </p:nvPr>
        </p:nvSpPr>
        <p:spPr>
          <a:xfrm>
            <a:off x="2708624" y="3300650"/>
            <a:ext cx="776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0</a:t>
            </a:r>
            <a:r>
              <a:rPr lang="en">
                <a:solidFill>
                  <a:schemeClr val="dk2"/>
                </a:solidFill>
              </a:rPr>
              <a:t>4</a:t>
            </a:r>
            <a:endParaRPr>
              <a:solidFill>
                <a:schemeClr val="dk2"/>
              </a:solidFill>
            </a:endParaRPr>
          </a:p>
        </p:txBody>
      </p:sp>
      <p:sp>
        <p:nvSpPr>
          <p:cNvPr id="3750" name="Google Shape;3750;p47"/>
          <p:cNvSpPr/>
          <p:nvPr/>
        </p:nvSpPr>
        <p:spPr>
          <a:xfrm rot="2700046">
            <a:off x="7217236" y="1498873"/>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txBox="1"/>
          <p:nvPr>
            <p:ph idx="4294967295" type="title"/>
          </p:nvPr>
        </p:nvSpPr>
        <p:spPr>
          <a:xfrm>
            <a:off x="7108674" y="1522163"/>
            <a:ext cx="776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0</a:t>
            </a:r>
            <a:r>
              <a:rPr lang="en">
                <a:solidFill>
                  <a:schemeClr val="dk2"/>
                </a:solidFill>
              </a:rPr>
              <a:t>3</a:t>
            </a:r>
            <a:endParaRPr>
              <a:solidFill>
                <a:schemeClr val="dk2"/>
              </a:solidFill>
            </a:endParaRPr>
          </a:p>
        </p:txBody>
      </p:sp>
      <p:sp>
        <p:nvSpPr>
          <p:cNvPr id="3752" name="Google Shape;3752;p47"/>
          <p:cNvSpPr/>
          <p:nvPr/>
        </p:nvSpPr>
        <p:spPr>
          <a:xfrm rot="2700046">
            <a:off x="5453536" y="3355285"/>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7"/>
          <p:cNvSpPr txBox="1"/>
          <p:nvPr>
            <p:ph idx="4294967295" type="title"/>
          </p:nvPr>
        </p:nvSpPr>
        <p:spPr>
          <a:xfrm>
            <a:off x="5344974" y="3378575"/>
            <a:ext cx="776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0</a:t>
            </a:r>
            <a:r>
              <a:rPr lang="en">
                <a:solidFill>
                  <a:schemeClr val="dk2"/>
                </a:solidFill>
              </a:rPr>
              <a:t>5</a:t>
            </a:r>
            <a:endParaRPr>
              <a:solidFill>
                <a:schemeClr val="dk2"/>
              </a:solidFill>
            </a:endParaRPr>
          </a:p>
        </p:txBody>
      </p:sp>
      <p:sp>
        <p:nvSpPr>
          <p:cNvPr id="3754" name="Google Shape;3754;p47"/>
          <p:cNvSpPr txBox="1"/>
          <p:nvPr>
            <p:ph idx="4" type="subTitle"/>
          </p:nvPr>
        </p:nvSpPr>
        <p:spPr>
          <a:xfrm>
            <a:off x="6219025" y="2201198"/>
            <a:ext cx="2555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One-hot encode</a:t>
            </a:r>
            <a:endParaRPr/>
          </a:p>
        </p:txBody>
      </p:sp>
      <p:sp>
        <p:nvSpPr>
          <p:cNvPr id="3755" name="Google Shape;3755;p47"/>
          <p:cNvSpPr txBox="1"/>
          <p:nvPr>
            <p:ph idx="1" type="subTitle"/>
          </p:nvPr>
        </p:nvSpPr>
        <p:spPr>
          <a:xfrm>
            <a:off x="1060025" y="2527685"/>
            <a:ext cx="2277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irrelevant features</a:t>
            </a:r>
            <a:endParaRPr/>
          </a:p>
        </p:txBody>
      </p:sp>
      <p:sp>
        <p:nvSpPr>
          <p:cNvPr id="3756" name="Google Shape;3756;p47"/>
          <p:cNvSpPr txBox="1"/>
          <p:nvPr>
            <p:ph idx="1" type="subTitle"/>
          </p:nvPr>
        </p:nvSpPr>
        <p:spPr>
          <a:xfrm>
            <a:off x="3967500" y="2540075"/>
            <a:ext cx="16389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
            </a:r>
            <a:r>
              <a:rPr lang="en"/>
              <a:t>umeric features</a:t>
            </a:r>
            <a:endParaRPr/>
          </a:p>
        </p:txBody>
      </p:sp>
      <p:sp>
        <p:nvSpPr>
          <p:cNvPr id="3757" name="Google Shape;3757;p47"/>
          <p:cNvSpPr txBox="1"/>
          <p:nvPr>
            <p:ph idx="4" type="subTitle"/>
          </p:nvPr>
        </p:nvSpPr>
        <p:spPr>
          <a:xfrm>
            <a:off x="2242925" y="4035525"/>
            <a:ext cx="17334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Impute</a:t>
            </a:r>
            <a:r>
              <a:rPr lang="en"/>
              <a:t> </a:t>
            </a:r>
            <a:endParaRPr/>
          </a:p>
        </p:txBody>
      </p:sp>
      <p:sp>
        <p:nvSpPr>
          <p:cNvPr id="3758" name="Google Shape;3758;p47"/>
          <p:cNvSpPr txBox="1"/>
          <p:nvPr>
            <p:ph idx="1" type="subTitle"/>
          </p:nvPr>
        </p:nvSpPr>
        <p:spPr>
          <a:xfrm>
            <a:off x="2391650" y="4365525"/>
            <a:ext cx="1453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missing values using the mean</a:t>
            </a:r>
            <a:endParaRPr/>
          </a:p>
        </p:txBody>
      </p:sp>
      <p:sp>
        <p:nvSpPr>
          <p:cNvPr id="3759" name="Google Shape;3759;p47"/>
          <p:cNvSpPr txBox="1"/>
          <p:nvPr>
            <p:ph idx="4" type="subTitle"/>
          </p:nvPr>
        </p:nvSpPr>
        <p:spPr>
          <a:xfrm>
            <a:off x="4866475" y="4035525"/>
            <a:ext cx="17334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a:t>
            </a:r>
            <a:r>
              <a:rPr lang="en"/>
              <a:t> </a:t>
            </a:r>
            <a:endParaRPr/>
          </a:p>
        </p:txBody>
      </p:sp>
      <p:sp>
        <p:nvSpPr>
          <p:cNvPr id="3760" name="Google Shape;3760;p47"/>
          <p:cNvSpPr txBox="1"/>
          <p:nvPr>
            <p:ph idx="1" type="subTitle"/>
          </p:nvPr>
        </p:nvSpPr>
        <p:spPr>
          <a:xfrm>
            <a:off x="6575475" y="2540075"/>
            <a:ext cx="18684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categorical features</a:t>
            </a:r>
            <a:endParaRPr/>
          </a:p>
        </p:txBody>
      </p:sp>
      <p:sp>
        <p:nvSpPr>
          <p:cNvPr id="3761" name="Google Shape;3761;p47"/>
          <p:cNvSpPr txBox="1"/>
          <p:nvPr>
            <p:ph idx="1" type="subTitle"/>
          </p:nvPr>
        </p:nvSpPr>
        <p:spPr>
          <a:xfrm>
            <a:off x="4926525" y="4396500"/>
            <a:ext cx="16389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numeric features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5" name="Shape 3765"/>
        <p:cNvGrpSpPr/>
        <p:nvPr/>
      </p:nvGrpSpPr>
      <p:grpSpPr>
        <a:xfrm>
          <a:off x="0" y="0"/>
          <a:ext cx="0" cy="0"/>
          <a:chOff x="0" y="0"/>
          <a:chExt cx="0" cy="0"/>
        </a:xfrm>
      </p:grpSpPr>
      <p:sp>
        <p:nvSpPr>
          <p:cNvPr id="3766" name="Google Shape;3766;p4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Baseline - Linear Regression - Model</a:t>
            </a:r>
            <a:endParaRPr>
              <a:solidFill>
                <a:schemeClr val="lt1"/>
              </a:solidFill>
            </a:endParaRPr>
          </a:p>
        </p:txBody>
      </p:sp>
      <p:pic>
        <p:nvPicPr>
          <p:cNvPr id="3767" name="Google Shape;3767;p48"/>
          <p:cNvPicPr preferRelativeResize="0"/>
          <p:nvPr/>
        </p:nvPicPr>
        <p:blipFill>
          <a:blip r:embed="rId3">
            <a:alphaModFix/>
          </a:blip>
          <a:stretch>
            <a:fillRect/>
          </a:stretch>
        </p:blipFill>
        <p:spPr>
          <a:xfrm>
            <a:off x="1686425" y="1120875"/>
            <a:ext cx="6135601" cy="942125"/>
          </a:xfrm>
          <a:prstGeom prst="rect">
            <a:avLst/>
          </a:prstGeom>
          <a:noFill/>
          <a:ln>
            <a:noFill/>
          </a:ln>
        </p:spPr>
      </p:pic>
      <p:pic>
        <p:nvPicPr>
          <p:cNvPr id="3768" name="Google Shape;3768;p48"/>
          <p:cNvPicPr preferRelativeResize="0"/>
          <p:nvPr/>
        </p:nvPicPr>
        <p:blipFill rotWithShape="1">
          <a:blip r:embed="rId4">
            <a:alphaModFix/>
          </a:blip>
          <a:srcRect b="0" l="19955" r="0" t="0"/>
          <a:stretch/>
        </p:blipFill>
        <p:spPr>
          <a:xfrm>
            <a:off x="77750" y="2166275"/>
            <a:ext cx="2730126" cy="291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2" name="Shape 3772"/>
        <p:cNvGrpSpPr/>
        <p:nvPr/>
      </p:nvGrpSpPr>
      <p:grpSpPr>
        <a:xfrm>
          <a:off x="0" y="0"/>
          <a:ext cx="0" cy="0"/>
          <a:chOff x="0" y="0"/>
          <a:chExt cx="0" cy="0"/>
        </a:xfrm>
      </p:grpSpPr>
      <p:sp>
        <p:nvSpPr>
          <p:cNvPr id="3773" name="Google Shape;3773;p49"/>
          <p:cNvSpPr txBox="1"/>
          <p:nvPr>
            <p:ph type="title"/>
          </p:nvPr>
        </p:nvSpPr>
        <p:spPr>
          <a:xfrm>
            <a:off x="779500" y="387600"/>
            <a:ext cx="8593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Baseline - Linear Regression + Bootstraps - Interpretation</a:t>
            </a:r>
            <a:endParaRPr sz="2500">
              <a:solidFill>
                <a:schemeClr val="lt1"/>
              </a:solidFill>
            </a:endParaRPr>
          </a:p>
        </p:txBody>
      </p:sp>
      <p:pic>
        <p:nvPicPr>
          <p:cNvPr id="3774" name="Google Shape;3774;p49"/>
          <p:cNvPicPr preferRelativeResize="0"/>
          <p:nvPr/>
        </p:nvPicPr>
        <p:blipFill>
          <a:blip r:embed="rId3">
            <a:alphaModFix/>
          </a:blip>
          <a:stretch>
            <a:fillRect/>
          </a:stretch>
        </p:blipFill>
        <p:spPr>
          <a:xfrm>
            <a:off x="152400" y="1170000"/>
            <a:ext cx="4068763" cy="3821099"/>
          </a:xfrm>
          <a:prstGeom prst="rect">
            <a:avLst/>
          </a:prstGeom>
          <a:noFill/>
          <a:ln>
            <a:noFill/>
          </a:ln>
        </p:spPr>
      </p:pic>
      <p:sp>
        <p:nvSpPr>
          <p:cNvPr id="3775" name="Google Shape;3775;p49"/>
          <p:cNvSpPr txBox="1"/>
          <p:nvPr/>
        </p:nvSpPr>
        <p:spPr>
          <a:xfrm>
            <a:off x="4427575" y="1170000"/>
            <a:ext cx="4225200" cy="3285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b="1" sz="1150">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1100"/>
              <a:t>The previous graph allows us to better understand the actual importance of each feature while predicting a coffee general grade.</a:t>
            </a:r>
            <a:endParaRPr b="1" sz="1100"/>
          </a:p>
          <a:p>
            <a:pPr indent="0" lvl="0" marL="0" rtl="0" algn="l">
              <a:lnSpc>
                <a:spcPct val="115000"/>
              </a:lnSpc>
              <a:spcBef>
                <a:spcPts val="0"/>
              </a:spcBef>
              <a:spcAft>
                <a:spcPts val="0"/>
              </a:spcAft>
              <a:buNone/>
            </a:pPr>
            <a:r>
              <a:rPr b="1" lang="en" sz="1100"/>
              <a:t>By looking at it, we can see that only 10 features have an actually meaningful impact and the most important ones are:</a:t>
            </a:r>
            <a:endParaRPr b="1" sz="1100"/>
          </a:p>
          <a:p>
            <a:pPr indent="0" lvl="0" marL="0" rtl="0" algn="l">
              <a:lnSpc>
                <a:spcPct val="115000"/>
              </a:lnSpc>
              <a:spcBef>
                <a:spcPts val="0"/>
              </a:spcBef>
              <a:spcAft>
                <a:spcPts val="0"/>
              </a:spcAft>
              <a:buNone/>
            </a:pPr>
            <a:r>
              <a:t/>
            </a:r>
            <a:endParaRPr b="1" sz="1100"/>
          </a:p>
          <a:p>
            <a:pPr indent="-298450" lvl="0" marL="457200" rtl="0" algn="l">
              <a:lnSpc>
                <a:spcPct val="115000"/>
              </a:lnSpc>
              <a:spcBef>
                <a:spcPts val="0"/>
              </a:spcBef>
              <a:spcAft>
                <a:spcPts val="0"/>
              </a:spcAft>
              <a:buSzPts val="1100"/>
              <a:buChar char="-"/>
            </a:pPr>
            <a:r>
              <a:rPr b="1" lang="en" sz="1100"/>
              <a:t>Flavor (positive effect)</a:t>
            </a:r>
            <a:endParaRPr b="1" sz="1100"/>
          </a:p>
          <a:p>
            <a:pPr indent="-298450" lvl="0" marL="457200" rtl="0" algn="l">
              <a:lnSpc>
                <a:spcPct val="115000"/>
              </a:lnSpc>
              <a:spcBef>
                <a:spcPts val="0"/>
              </a:spcBef>
              <a:spcAft>
                <a:spcPts val="0"/>
              </a:spcAft>
              <a:buSzPts val="1100"/>
              <a:buChar char="-"/>
            </a:pPr>
            <a:r>
              <a:rPr b="1" lang="en" sz="1100"/>
              <a:t>Aftertaste </a:t>
            </a:r>
            <a:r>
              <a:rPr b="1" lang="en" sz="1100"/>
              <a:t>(positive effect)</a:t>
            </a:r>
            <a:endParaRPr b="1" sz="1100"/>
          </a:p>
          <a:p>
            <a:pPr indent="-298450" lvl="0" marL="457200" rtl="0" algn="l">
              <a:lnSpc>
                <a:spcPct val="115000"/>
              </a:lnSpc>
              <a:spcBef>
                <a:spcPts val="0"/>
              </a:spcBef>
              <a:spcAft>
                <a:spcPts val="0"/>
              </a:spcAft>
              <a:buSzPts val="1100"/>
              <a:buChar char="-"/>
            </a:pPr>
            <a:r>
              <a:rPr b="1" lang="en" sz="1100"/>
              <a:t>Balance </a:t>
            </a:r>
            <a:r>
              <a:rPr b="1" lang="en" sz="1100"/>
              <a:t>(positive effect)</a:t>
            </a:r>
            <a:endParaRPr b="1" sz="1100"/>
          </a:p>
          <a:p>
            <a:pPr indent="-298450" lvl="0" marL="457200" rtl="0" algn="l">
              <a:lnSpc>
                <a:spcPct val="115000"/>
              </a:lnSpc>
              <a:spcBef>
                <a:spcPts val="0"/>
              </a:spcBef>
              <a:spcAft>
                <a:spcPts val="0"/>
              </a:spcAft>
              <a:buSzPts val="1100"/>
              <a:buChar char="-"/>
            </a:pPr>
            <a:r>
              <a:rPr b="1" lang="en" sz="1100"/>
              <a:t>Acidity </a:t>
            </a:r>
            <a:r>
              <a:rPr b="1" lang="en" sz="1100"/>
              <a:t>(positive effect)</a:t>
            </a:r>
            <a:endParaRPr b="1" sz="1100"/>
          </a:p>
          <a:p>
            <a:pPr indent="-298450" lvl="0" marL="457200" rtl="0" algn="l">
              <a:lnSpc>
                <a:spcPct val="115000"/>
              </a:lnSpc>
              <a:spcBef>
                <a:spcPts val="0"/>
              </a:spcBef>
              <a:spcAft>
                <a:spcPts val="0"/>
              </a:spcAft>
              <a:buSzPts val="1100"/>
              <a:buChar char="-"/>
            </a:pPr>
            <a:r>
              <a:rPr b="1" lang="en" sz="1100"/>
              <a:t>Body </a:t>
            </a:r>
            <a:r>
              <a:rPr b="1" lang="en" sz="1100"/>
              <a:t>(positive effect)</a:t>
            </a:r>
            <a:endParaRPr b="1" sz="1100"/>
          </a:p>
          <a:p>
            <a:pPr indent="-298450" lvl="0" marL="457200" rtl="0" algn="l">
              <a:lnSpc>
                <a:spcPct val="115000"/>
              </a:lnSpc>
              <a:spcBef>
                <a:spcPts val="0"/>
              </a:spcBef>
              <a:spcAft>
                <a:spcPts val="0"/>
              </a:spcAft>
              <a:buSzPts val="1100"/>
              <a:buChar char="-"/>
            </a:pPr>
            <a:r>
              <a:rPr b="1" lang="en" sz="1100"/>
              <a:t>Aroma </a:t>
            </a:r>
            <a:r>
              <a:rPr b="1" lang="en" sz="1100"/>
              <a:t>(positive effect)</a:t>
            </a:r>
            <a:endParaRPr b="1" sz="1100"/>
          </a:p>
          <a:p>
            <a:pPr indent="-298450" lvl="0" marL="457200" rtl="0" algn="l">
              <a:lnSpc>
                <a:spcPct val="115000"/>
              </a:lnSpc>
              <a:spcBef>
                <a:spcPts val="0"/>
              </a:spcBef>
              <a:spcAft>
                <a:spcPts val="0"/>
              </a:spcAft>
              <a:buSzPts val="1100"/>
              <a:buChar char="-"/>
            </a:pPr>
            <a:r>
              <a:rPr b="1" lang="en" sz="1100"/>
              <a:t>Bag_Weight (negative_affect)</a:t>
            </a:r>
            <a:endParaRPr b="1" sz="1100"/>
          </a:p>
          <a:p>
            <a:pPr indent="-298450" lvl="0" marL="457200" rtl="0" algn="l">
              <a:lnSpc>
                <a:spcPct val="115000"/>
              </a:lnSpc>
              <a:spcBef>
                <a:spcPts val="0"/>
              </a:spcBef>
              <a:spcAft>
                <a:spcPts val="0"/>
              </a:spcAft>
              <a:buSzPts val="1100"/>
              <a:buChar char="-"/>
            </a:pPr>
            <a:r>
              <a:rPr b="1" lang="en" sz="1100"/>
              <a:t>Harvest_Year (negative_affect)</a:t>
            </a:r>
            <a:endParaRPr b="1" sz="1100"/>
          </a:p>
          <a:p>
            <a:pPr indent="-298450" lvl="0" marL="457200" rtl="0" algn="l">
              <a:lnSpc>
                <a:spcPct val="115000"/>
              </a:lnSpc>
              <a:spcBef>
                <a:spcPts val="0"/>
              </a:spcBef>
              <a:spcAft>
                <a:spcPts val="0"/>
              </a:spcAft>
              <a:buSzPts val="1100"/>
              <a:buChar char="-"/>
            </a:pPr>
            <a:r>
              <a:rPr b="1" lang="en" sz="1100"/>
              <a:t>Guatemala (negative_affect)</a:t>
            </a:r>
            <a:endParaRPr b="1" sz="1100"/>
          </a:p>
          <a:p>
            <a:pPr indent="-298450" lvl="0" marL="457200" rtl="0" algn="l">
              <a:lnSpc>
                <a:spcPct val="115000"/>
              </a:lnSpc>
              <a:spcBef>
                <a:spcPts val="0"/>
              </a:spcBef>
              <a:spcAft>
                <a:spcPts val="0"/>
              </a:spcAft>
              <a:buSzPts val="1100"/>
              <a:buChar char="-"/>
            </a:pPr>
            <a:r>
              <a:rPr b="1" lang="en" sz="1100"/>
              <a:t>Taiwan (negative_affect)</a:t>
            </a:r>
            <a:endParaRPr b="1" sz="1100"/>
          </a:p>
          <a:p>
            <a:pPr indent="0" lvl="0" marL="457200" rtl="0" algn="l">
              <a:lnSpc>
                <a:spcPct val="115000"/>
              </a:lnSpc>
              <a:spcBef>
                <a:spcPts val="0"/>
              </a:spcBef>
              <a:spcAft>
                <a:spcPts val="0"/>
              </a:spcAft>
              <a:buNone/>
            </a:pPr>
            <a:r>
              <a:t/>
            </a:r>
            <a:endParaRPr b="1" sz="1100"/>
          </a:p>
          <a:p>
            <a:pPr indent="0" lvl="0" marL="0" rtl="0" algn="l">
              <a:lnSpc>
                <a:spcPct val="115000"/>
              </a:lnSpc>
              <a:spcBef>
                <a:spcPts val="0"/>
              </a:spcBef>
              <a:spcAft>
                <a:spcPts val="0"/>
              </a:spcAft>
              <a:buNone/>
            </a:pPr>
            <a:r>
              <a:t/>
            </a:r>
            <a:endParaRPr b="1" sz="1100"/>
          </a:p>
          <a:p>
            <a:pPr indent="0" lvl="0" marL="0" rtl="0" algn="l">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9" name="Shape 3779"/>
        <p:cNvGrpSpPr/>
        <p:nvPr/>
      </p:nvGrpSpPr>
      <p:grpSpPr>
        <a:xfrm>
          <a:off x="0" y="0"/>
          <a:ext cx="0" cy="0"/>
          <a:chOff x="0" y="0"/>
          <a:chExt cx="0" cy="0"/>
        </a:xfrm>
      </p:grpSpPr>
      <p:sp>
        <p:nvSpPr>
          <p:cNvPr id="3780" name="Google Shape;3780;p50"/>
          <p:cNvSpPr/>
          <p:nvPr/>
        </p:nvSpPr>
        <p:spPr>
          <a:xfrm rot="2700024">
            <a:off x="1063840" y="1345819"/>
            <a:ext cx="1108224" cy="1333146"/>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0"/>
          <p:cNvSpPr txBox="1"/>
          <p:nvPr>
            <p:ph type="title"/>
          </p:nvPr>
        </p:nvSpPr>
        <p:spPr>
          <a:xfrm>
            <a:off x="1064475" y="3144125"/>
            <a:ext cx="4801200" cy="5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Feature Importance methods</a:t>
            </a:r>
            <a:endParaRPr>
              <a:solidFill>
                <a:schemeClr val="lt1"/>
              </a:solidFill>
            </a:endParaRPr>
          </a:p>
        </p:txBody>
      </p:sp>
      <p:sp>
        <p:nvSpPr>
          <p:cNvPr id="3782" name="Google Shape;3782;p50"/>
          <p:cNvSpPr txBox="1"/>
          <p:nvPr>
            <p:ph idx="2" type="title"/>
          </p:nvPr>
        </p:nvSpPr>
        <p:spPr>
          <a:xfrm>
            <a:off x="1087238" y="1652544"/>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3783" name="Google Shape;3783;p50"/>
          <p:cNvGrpSpPr/>
          <p:nvPr/>
        </p:nvGrpSpPr>
        <p:grpSpPr>
          <a:xfrm>
            <a:off x="6546317" y="2313910"/>
            <a:ext cx="2250574" cy="1862118"/>
            <a:chOff x="4654765" y="2053719"/>
            <a:chExt cx="1574709" cy="1302909"/>
          </a:xfrm>
        </p:grpSpPr>
        <p:sp>
          <p:nvSpPr>
            <p:cNvPr id="3784" name="Google Shape;3784;p50"/>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0"/>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0"/>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0"/>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0"/>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0"/>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0"/>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0"/>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50"/>
          <p:cNvGrpSpPr/>
          <p:nvPr/>
        </p:nvGrpSpPr>
        <p:grpSpPr>
          <a:xfrm>
            <a:off x="7622820" y="4021655"/>
            <a:ext cx="1408460" cy="1067708"/>
            <a:chOff x="475775" y="3784023"/>
            <a:chExt cx="1050384" cy="796263"/>
          </a:xfrm>
        </p:grpSpPr>
        <p:sp>
          <p:nvSpPr>
            <p:cNvPr id="3793" name="Google Shape;3793;p50"/>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0"/>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0"/>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0"/>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0"/>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0"/>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0"/>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0"/>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0"/>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0"/>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0"/>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0"/>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0"/>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0"/>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0"/>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0"/>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0"/>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0"/>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0"/>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0"/>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0"/>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0"/>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0"/>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50"/>
          <p:cNvGrpSpPr/>
          <p:nvPr/>
        </p:nvGrpSpPr>
        <p:grpSpPr>
          <a:xfrm>
            <a:off x="5592387" y="134361"/>
            <a:ext cx="1527570" cy="928706"/>
            <a:chOff x="6784369" y="2217533"/>
            <a:chExt cx="1139212" cy="692599"/>
          </a:xfrm>
        </p:grpSpPr>
        <p:sp>
          <p:nvSpPr>
            <p:cNvPr id="3817" name="Google Shape;3817;p50"/>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0"/>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0"/>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0"/>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0"/>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0"/>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0"/>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0"/>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0"/>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0"/>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0"/>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0"/>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0"/>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0"/>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0"/>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0"/>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0"/>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0"/>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0"/>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0"/>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0"/>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0"/>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0"/>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0"/>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0"/>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0"/>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0"/>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0"/>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0"/>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0"/>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0"/>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0"/>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50"/>
          <p:cNvGrpSpPr/>
          <p:nvPr/>
        </p:nvGrpSpPr>
        <p:grpSpPr>
          <a:xfrm rot="560616">
            <a:off x="6112513" y="4200652"/>
            <a:ext cx="1148352" cy="1064034"/>
            <a:chOff x="7893253" y="3121156"/>
            <a:chExt cx="856410" cy="793528"/>
          </a:xfrm>
        </p:grpSpPr>
        <p:sp>
          <p:nvSpPr>
            <p:cNvPr id="3850" name="Google Shape;3850;p50"/>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0"/>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0"/>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0"/>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0"/>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0"/>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0"/>
          <p:cNvGrpSpPr/>
          <p:nvPr/>
        </p:nvGrpSpPr>
        <p:grpSpPr>
          <a:xfrm>
            <a:off x="7119941" y="94600"/>
            <a:ext cx="1976779" cy="2077820"/>
            <a:chOff x="6731156" y="0"/>
            <a:chExt cx="1474218" cy="1549571"/>
          </a:xfrm>
        </p:grpSpPr>
        <p:sp>
          <p:nvSpPr>
            <p:cNvPr id="3857" name="Google Shape;3857;p50"/>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0"/>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0"/>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0"/>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0"/>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0"/>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0"/>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0"/>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0"/>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0"/>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0"/>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0"/>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0"/>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0"/>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0"/>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0"/>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0"/>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0"/>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0"/>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0"/>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0"/>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0"/>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0"/>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0"/>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0"/>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0"/>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0"/>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0"/>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0"/>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0"/>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50"/>
          <p:cNvGrpSpPr/>
          <p:nvPr/>
        </p:nvGrpSpPr>
        <p:grpSpPr>
          <a:xfrm>
            <a:off x="5265382" y="1632291"/>
            <a:ext cx="1696894" cy="1878898"/>
            <a:chOff x="1180196" y="1611644"/>
            <a:chExt cx="1265489" cy="1401221"/>
          </a:xfrm>
        </p:grpSpPr>
        <p:sp>
          <p:nvSpPr>
            <p:cNvPr id="3888" name="Google Shape;3888;p50"/>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0"/>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0"/>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0"/>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0"/>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0"/>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0"/>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0"/>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0"/>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0"/>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0"/>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0"/>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0"/>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0"/>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0"/>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0"/>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0"/>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0"/>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0"/>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0"/>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0"/>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0"/>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0"/>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0"/>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0"/>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0"/>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0"/>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0"/>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0"/>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0"/>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0"/>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0"/>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0"/>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0"/>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0"/>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50"/>
          <p:cNvGrpSpPr/>
          <p:nvPr/>
        </p:nvGrpSpPr>
        <p:grpSpPr>
          <a:xfrm>
            <a:off x="1410672" y="-548176"/>
            <a:ext cx="1382297" cy="1697404"/>
            <a:chOff x="4376828" y="3926459"/>
            <a:chExt cx="991107" cy="1217038"/>
          </a:xfrm>
        </p:grpSpPr>
        <p:sp>
          <p:nvSpPr>
            <p:cNvPr id="3924" name="Google Shape;3924;p50"/>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0"/>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0"/>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0"/>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0"/>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0"/>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0"/>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0"/>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0"/>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0"/>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0"/>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0"/>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0"/>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0"/>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0"/>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0"/>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0"/>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0"/>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0"/>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0"/>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0"/>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0"/>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0"/>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0"/>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0"/>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0"/>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0"/>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0"/>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0"/>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0"/>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0"/>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0"/>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0"/>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0"/>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50"/>
          <p:cNvGrpSpPr/>
          <p:nvPr/>
        </p:nvGrpSpPr>
        <p:grpSpPr>
          <a:xfrm>
            <a:off x="2120348" y="4021651"/>
            <a:ext cx="1962272" cy="1697869"/>
            <a:chOff x="6222494" y="3474678"/>
            <a:chExt cx="1406949" cy="1217372"/>
          </a:xfrm>
        </p:grpSpPr>
        <p:sp>
          <p:nvSpPr>
            <p:cNvPr id="3959" name="Google Shape;3959;p50"/>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0"/>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0"/>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0"/>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0"/>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0"/>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0"/>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0"/>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0"/>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0"/>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0"/>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0"/>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0"/>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0"/>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0"/>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0"/>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0"/>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0"/>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0"/>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0"/>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0"/>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0"/>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0"/>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0"/>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0"/>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0"/>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0"/>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0"/>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0"/>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0"/>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0"/>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0"/>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0"/>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0"/>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0"/>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0"/>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0"/>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50"/>
          <p:cNvGrpSpPr/>
          <p:nvPr/>
        </p:nvGrpSpPr>
        <p:grpSpPr>
          <a:xfrm>
            <a:off x="2995502" y="-236756"/>
            <a:ext cx="2177648" cy="2005030"/>
            <a:chOff x="4354222" y="153972"/>
            <a:chExt cx="1400867" cy="1289906"/>
          </a:xfrm>
        </p:grpSpPr>
        <p:sp>
          <p:nvSpPr>
            <p:cNvPr id="3997" name="Google Shape;3997;p50"/>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0"/>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0"/>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0"/>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0"/>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0"/>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0"/>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0"/>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0"/>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0"/>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0"/>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0"/>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0"/>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0"/>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0"/>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0"/>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0"/>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0"/>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0"/>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0"/>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0"/>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0"/>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0"/>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0"/>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50"/>
          <p:cNvGrpSpPr/>
          <p:nvPr/>
        </p:nvGrpSpPr>
        <p:grpSpPr>
          <a:xfrm>
            <a:off x="-32152" y="3716203"/>
            <a:ext cx="2867997" cy="2570014"/>
            <a:chOff x="1259573" y="3375920"/>
            <a:chExt cx="1882382" cy="1686803"/>
          </a:xfrm>
        </p:grpSpPr>
        <p:sp>
          <p:nvSpPr>
            <p:cNvPr id="4022" name="Google Shape;4022;p50"/>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0"/>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0"/>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0"/>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0"/>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0"/>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0"/>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0"/>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0"/>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0"/>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0"/>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0"/>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0"/>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0"/>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0"/>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0"/>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0"/>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0"/>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0"/>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0"/>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0"/>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0"/>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0"/>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0"/>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0"/>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0"/>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0"/>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0"/>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0"/>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0"/>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0"/>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0"/>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0"/>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0"/>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0"/>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0"/>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0"/>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0"/>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0"/>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0"/>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0"/>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0"/>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0"/>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0"/>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0"/>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0"/>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0"/>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0"/>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0"/>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0"/>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0"/>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0"/>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0"/>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0"/>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0"/>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0"/>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1" name="Shape 4081"/>
        <p:cNvGrpSpPr/>
        <p:nvPr/>
      </p:nvGrpSpPr>
      <p:grpSpPr>
        <a:xfrm>
          <a:off x="0" y="0"/>
          <a:ext cx="0" cy="0"/>
          <a:chOff x="0" y="0"/>
          <a:chExt cx="0" cy="0"/>
        </a:xfrm>
      </p:grpSpPr>
      <p:sp>
        <p:nvSpPr>
          <p:cNvPr id="4082" name="Google Shape;4082;p51"/>
          <p:cNvSpPr txBox="1"/>
          <p:nvPr>
            <p:ph type="title"/>
          </p:nvPr>
        </p:nvSpPr>
        <p:spPr>
          <a:xfrm>
            <a:off x="796200" y="219735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 Regression</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6" name="Shape 4086"/>
        <p:cNvGrpSpPr/>
        <p:nvPr/>
      </p:nvGrpSpPr>
      <p:grpSpPr>
        <a:xfrm>
          <a:off x="0" y="0"/>
          <a:ext cx="0" cy="0"/>
          <a:chOff x="0" y="0"/>
          <a:chExt cx="0" cy="0"/>
        </a:xfrm>
      </p:grpSpPr>
      <p:sp>
        <p:nvSpPr>
          <p:cNvPr id="4087" name="Google Shape;4087;p5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 Regression - Choice of lambda</a:t>
            </a:r>
            <a:endParaRPr/>
          </a:p>
        </p:txBody>
      </p:sp>
      <p:pic>
        <p:nvPicPr>
          <p:cNvPr id="4088" name="Google Shape;4088;p52"/>
          <p:cNvPicPr preferRelativeResize="0"/>
          <p:nvPr/>
        </p:nvPicPr>
        <p:blipFill>
          <a:blip r:embed="rId3">
            <a:alphaModFix/>
          </a:blip>
          <a:stretch>
            <a:fillRect/>
          </a:stretch>
        </p:blipFill>
        <p:spPr>
          <a:xfrm>
            <a:off x="0" y="1133875"/>
            <a:ext cx="4533175" cy="3821100"/>
          </a:xfrm>
          <a:prstGeom prst="rect">
            <a:avLst/>
          </a:prstGeom>
          <a:noFill/>
          <a:ln>
            <a:noFill/>
          </a:ln>
        </p:spPr>
      </p:pic>
      <p:pic>
        <p:nvPicPr>
          <p:cNvPr id="4089" name="Google Shape;4089;p52"/>
          <p:cNvPicPr preferRelativeResize="0"/>
          <p:nvPr/>
        </p:nvPicPr>
        <p:blipFill>
          <a:blip r:embed="rId4">
            <a:alphaModFix/>
          </a:blip>
          <a:stretch>
            <a:fillRect/>
          </a:stretch>
        </p:blipFill>
        <p:spPr>
          <a:xfrm>
            <a:off x="4726285" y="1170000"/>
            <a:ext cx="4265316" cy="3784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sp>
        <p:nvSpPr>
          <p:cNvPr id="4094" name="Google Shape;4094;p5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 Regression - Results</a:t>
            </a:r>
            <a:endParaRPr/>
          </a:p>
        </p:txBody>
      </p:sp>
      <p:pic>
        <p:nvPicPr>
          <p:cNvPr id="4095" name="Google Shape;4095;p53"/>
          <p:cNvPicPr preferRelativeResize="0"/>
          <p:nvPr/>
        </p:nvPicPr>
        <p:blipFill>
          <a:blip r:embed="rId3">
            <a:alphaModFix/>
          </a:blip>
          <a:stretch>
            <a:fillRect/>
          </a:stretch>
        </p:blipFill>
        <p:spPr>
          <a:xfrm>
            <a:off x="4810225" y="1138050"/>
            <a:ext cx="4104751" cy="705100"/>
          </a:xfrm>
          <a:prstGeom prst="rect">
            <a:avLst/>
          </a:prstGeom>
          <a:noFill/>
          <a:ln>
            <a:noFill/>
          </a:ln>
        </p:spPr>
      </p:pic>
      <p:pic>
        <p:nvPicPr>
          <p:cNvPr id="4096" name="Google Shape;4096;p53"/>
          <p:cNvPicPr preferRelativeResize="0"/>
          <p:nvPr/>
        </p:nvPicPr>
        <p:blipFill>
          <a:blip r:embed="rId4">
            <a:alphaModFix/>
          </a:blip>
          <a:stretch>
            <a:fillRect/>
          </a:stretch>
        </p:blipFill>
        <p:spPr>
          <a:xfrm>
            <a:off x="-9900" y="1138050"/>
            <a:ext cx="4820125" cy="4005450"/>
          </a:xfrm>
          <a:prstGeom prst="rect">
            <a:avLst/>
          </a:prstGeom>
          <a:noFill/>
          <a:ln>
            <a:noFill/>
          </a:ln>
        </p:spPr>
      </p:pic>
      <p:sp>
        <p:nvSpPr>
          <p:cNvPr id="4097" name="Google Shape;4097;p53"/>
          <p:cNvSpPr txBox="1"/>
          <p:nvPr>
            <p:ph idx="4294967295" type="body"/>
          </p:nvPr>
        </p:nvSpPr>
        <p:spPr>
          <a:xfrm>
            <a:off x="5222950" y="2225350"/>
            <a:ext cx="3279300" cy="2346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DM Serif Display"/>
              <a:buChar char="●"/>
            </a:pPr>
            <a:r>
              <a:rPr lang="en" sz="2400">
                <a:latin typeface="DM Serif Display"/>
                <a:ea typeface="DM Serif Display"/>
                <a:cs typeface="DM Serif Display"/>
                <a:sym typeface="DM Serif Display"/>
              </a:rPr>
              <a:t>Important Features</a:t>
            </a:r>
            <a:endParaRPr sz="2400">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Balance</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Acidity</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Aftertaste</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Flavor</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Aroma</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Body</a:t>
            </a:r>
            <a:endParaRPr>
              <a:latin typeface="DM Serif Display"/>
              <a:ea typeface="DM Serif Display"/>
              <a:cs typeface="DM Serif Display"/>
              <a:sym typeface="DM Serif Display"/>
            </a:endParaRPr>
          </a:p>
          <a:p>
            <a:pPr indent="0" lvl="0" marL="0" rtl="0" algn="l">
              <a:spcBef>
                <a:spcPts val="0"/>
              </a:spcBef>
              <a:spcAft>
                <a:spcPts val="0"/>
              </a:spcAft>
              <a:buNone/>
            </a:pPr>
            <a:r>
              <a:t/>
            </a:r>
            <a:endParaRPr>
              <a:latin typeface="DM Serif Display"/>
              <a:ea typeface="DM Serif Display"/>
              <a:cs typeface="DM Serif Display"/>
              <a:sym typeface="DM Serif Display"/>
            </a:endParaRPr>
          </a:p>
          <a:p>
            <a:pPr indent="0" lvl="0" marL="0" rtl="0" algn="l">
              <a:spcBef>
                <a:spcPts val="0"/>
              </a:spcBef>
              <a:spcAft>
                <a:spcPts val="0"/>
              </a:spcAft>
              <a:buNone/>
            </a:pPr>
            <a:r>
              <a:t/>
            </a:r>
            <a:endParaRPr>
              <a:latin typeface="DM Serif Display"/>
              <a:ea typeface="DM Serif Display"/>
              <a:cs typeface="DM Serif Display"/>
              <a:sym typeface="DM Serif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3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a:t>
            </a:r>
            <a:r>
              <a:rPr lang="en">
                <a:solidFill>
                  <a:schemeClr val="dk1"/>
                </a:solidFill>
              </a:rPr>
              <a:t> </a:t>
            </a:r>
            <a:r>
              <a:rPr lang="en">
                <a:solidFill>
                  <a:schemeClr val="lt1"/>
                </a:solidFill>
              </a:rPr>
              <a:t>team</a:t>
            </a:r>
            <a:endParaRPr>
              <a:solidFill>
                <a:schemeClr val="lt1"/>
              </a:solidFill>
            </a:endParaRPr>
          </a:p>
        </p:txBody>
      </p:sp>
      <p:sp>
        <p:nvSpPr>
          <p:cNvPr id="2221" name="Google Shape;2221;p36"/>
          <p:cNvSpPr txBox="1"/>
          <p:nvPr>
            <p:ph idx="4" type="subTitle"/>
          </p:nvPr>
        </p:nvSpPr>
        <p:spPr>
          <a:xfrm>
            <a:off x="720000" y="2274125"/>
            <a:ext cx="16908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Helen Zhao</a:t>
            </a:r>
            <a:endParaRPr/>
          </a:p>
        </p:txBody>
      </p:sp>
      <p:sp>
        <p:nvSpPr>
          <p:cNvPr id="2222" name="Google Shape;2222;p36"/>
          <p:cNvSpPr txBox="1"/>
          <p:nvPr>
            <p:ph idx="5" type="subTitle"/>
          </p:nvPr>
        </p:nvSpPr>
        <p:spPr>
          <a:xfrm>
            <a:off x="3171801" y="2532150"/>
            <a:ext cx="23559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Alexandra Ramassamy</a:t>
            </a:r>
            <a:endParaRPr/>
          </a:p>
        </p:txBody>
      </p:sp>
      <p:sp>
        <p:nvSpPr>
          <p:cNvPr id="2223" name="Google Shape;2223;p36"/>
          <p:cNvSpPr txBox="1"/>
          <p:nvPr>
            <p:ph idx="6" type="subTitle"/>
          </p:nvPr>
        </p:nvSpPr>
        <p:spPr>
          <a:xfrm>
            <a:off x="6068103" y="2528250"/>
            <a:ext cx="23559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Kushagra Chitkara</a:t>
            </a:r>
            <a:endParaRPr/>
          </a:p>
        </p:txBody>
      </p:sp>
      <p:grpSp>
        <p:nvGrpSpPr>
          <p:cNvPr id="2224" name="Google Shape;2224;p36"/>
          <p:cNvGrpSpPr/>
          <p:nvPr/>
        </p:nvGrpSpPr>
        <p:grpSpPr>
          <a:xfrm>
            <a:off x="6971777" y="1596481"/>
            <a:ext cx="548558" cy="541957"/>
            <a:chOff x="5921227" y="1815844"/>
            <a:chExt cx="548558" cy="541957"/>
          </a:xfrm>
        </p:grpSpPr>
        <p:sp>
          <p:nvSpPr>
            <p:cNvPr id="2225" name="Google Shape;2225;p36"/>
            <p:cNvSpPr/>
            <p:nvPr/>
          </p:nvSpPr>
          <p:spPr>
            <a:xfrm>
              <a:off x="6066578" y="2105861"/>
              <a:ext cx="160904" cy="251939"/>
            </a:xfrm>
            <a:custGeom>
              <a:rect b="b" l="l" r="r" t="t"/>
              <a:pathLst>
                <a:path extrusionOk="0" h="3321" w="2121">
                  <a:moveTo>
                    <a:pt x="1844" y="1"/>
                  </a:moveTo>
                  <a:cubicBezTo>
                    <a:pt x="1844" y="1"/>
                    <a:pt x="978" y="253"/>
                    <a:pt x="479" y="1128"/>
                  </a:cubicBezTo>
                  <a:cubicBezTo>
                    <a:pt x="1" y="1968"/>
                    <a:pt x="1" y="3198"/>
                    <a:pt x="1" y="3321"/>
                  </a:cubicBezTo>
                  <a:cubicBezTo>
                    <a:pt x="1" y="3321"/>
                    <a:pt x="1155" y="2683"/>
                    <a:pt x="1655" y="1805"/>
                  </a:cubicBezTo>
                  <a:cubicBezTo>
                    <a:pt x="2121" y="1017"/>
                    <a:pt x="1895" y="178"/>
                    <a:pt x="1844" y="13"/>
                  </a:cubicBezTo>
                  <a:lnTo>
                    <a:pt x="1844"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6"/>
            <p:cNvSpPr/>
            <p:nvPr/>
          </p:nvSpPr>
          <p:spPr>
            <a:xfrm>
              <a:off x="6082813" y="2105861"/>
              <a:ext cx="141711" cy="223415"/>
            </a:xfrm>
            <a:custGeom>
              <a:rect b="b" l="l" r="r" t="t"/>
              <a:pathLst>
                <a:path extrusionOk="0" h="2945" w="1868">
                  <a:moveTo>
                    <a:pt x="1630" y="1"/>
                  </a:moveTo>
                  <a:cubicBezTo>
                    <a:pt x="1630" y="1"/>
                    <a:pt x="890" y="238"/>
                    <a:pt x="439" y="1005"/>
                  </a:cubicBezTo>
                  <a:cubicBezTo>
                    <a:pt x="12" y="1742"/>
                    <a:pt x="0" y="2834"/>
                    <a:pt x="0" y="2933"/>
                  </a:cubicBezTo>
                  <a:lnTo>
                    <a:pt x="0" y="2945"/>
                  </a:lnTo>
                  <a:cubicBezTo>
                    <a:pt x="0" y="2945"/>
                    <a:pt x="1017" y="2371"/>
                    <a:pt x="1468" y="1592"/>
                  </a:cubicBezTo>
                  <a:cubicBezTo>
                    <a:pt x="1868" y="903"/>
                    <a:pt x="1681" y="151"/>
                    <a:pt x="1642" y="28"/>
                  </a:cubicBezTo>
                  <a:cubicBezTo>
                    <a:pt x="1642" y="1"/>
                    <a:pt x="1630" y="1"/>
                    <a:pt x="163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6"/>
            <p:cNvSpPr/>
            <p:nvPr/>
          </p:nvSpPr>
          <p:spPr>
            <a:xfrm>
              <a:off x="6114295" y="2121185"/>
              <a:ext cx="92249" cy="153166"/>
            </a:xfrm>
            <a:custGeom>
              <a:rect b="b" l="l" r="r" t="t"/>
              <a:pathLst>
                <a:path extrusionOk="0" h="2019" w="1216">
                  <a:moveTo>
                    <a:pt x="1116" y="0"/>
                  </a:moveTo>
                  <a:cubicBezTo>
                    <a:pt x="1116" y="0"/>
                    <a:pt x="650" y="187"/>
                    <a:pt x="337" y="713"/>
                  </a:cubicBezTo>
                  <a:cubicBezTo>
                    <a:pt x="48" y="1227"/>
                    <a:pt x="0" y="1943"/>
                    <a:pt x="0" y="2006"/>
                  </a:cubicBezTo>
                  <a:lnTo>
                    <a:pt x="0" y="2018"/>
                  </a:lnTo>
                  <a:cubicBezTo>
                    <a:pt x="0" y="2018"/>
                    <a:pt x="638" y="1591"/>
                    <a:pt x="939" y="1065"/>
                  </a:cubicBezTo>
                  <a:cubicBezTo>
                    <a:pt x="1215" y="590"/>
                    <a:pt x="1140" y="99"/>
                    <a:pt x="1116" y="12"/>
                  </a:cubicBezTo>
                  <a:lnTo>
                    <a:pt x="1116"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6"/>
            <p:cNvSpPr/>
            <p:nvPr/>
          </p:nvSpPr>
          <p:spPr>
            <a:xfrm>
              <a:off x="6206467" y="2104951"/>
              <a:ext cx="198760" cy="211125"/>
            </a:xfrm>
            <a:custGeom>
              <a:rect b="b" l="l" r="r" t="t"/>
              <a:pathLst>
                <a:path extrusionOk="0" h="2783" w="2620">
                  <a:moveTo>
                    <a:pt x="24" y="1"/>
                  </a:moveTo>
                  <a:cubicBezTo>
                    <a:pt x="24" y="1"/>
                    <a:pt x="0" y="891"/>
                    <a:pt x="677" y="1643"/>
                  </a:cubicBezTo>
                  <a:cubicBezTo>
                    <a:pt x="1315" y="2355"/>
                    <a:pt x="2494" y="2746"/>
                    <a:pt x="2608" y="2783"/>
                  </a:cubicBezTo>
                  <a:lnTo>
                    <a:pt x="2620" y="2783"/>
                  </a:lnTo>
                  <a:cubicBezTo>
                    <a:pt x="2620" y="2783"/>
                    <a:pt x="2367" y="1480"/>
                    <a:pt x="1690" y="740"/>
                  </a:cubicBezTo>
                  <a:cubicBezTo>
                    <a:pt x="1077" y="52"/>
                    <a:pt x="202" y="1"/>
                    <a:pt x="51"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6"/>
            <p:cNvSpPr/>
            <p:nvPr/>
          </p:nvSpPr>
          <p:spPr>
            <a:xfrm>
              <a:off x="6207378" y="2104041"/>
              <a:ext cx="175091" cy="187380"/>
            </a:xfrm>
            <a:custGeom>
              <a:rect b="b" l="l" r="r" t="t"/>
              <a:pathLst>
                <a:path extrusionOk="0" h="2470" w="2308">
                  <a:moveTo>
                    <a:pt x="12" y="0"/>
                  </a:moveTo>
                  <a:cubicBezTo>
                    <a:pt x="12" y="0"/>
                    <a:pt x="0" y="788"/>
                    <a:pt x="602" y="1453"/>
                  </a:cubicBezTo>
                  <a:cubicBezTo>
                    <a:pt x="1163" y="2077"/>
                    <a:pt x="2188" y="2425"/>
                    <a:pt x="2304" y="2457"/>
                  </a:cubicBezTo>
                  <a:lnTo>
                    <a:pt x="2304" y="2457"/>
                  </a:lnTo>
                  <a:cubicBezTo>
                    <a:pt x="2278" y="2330"/>
                    <a:pt x="2044" y="1289"/>
                    <a:pt x="1480" y="665"/>
                  </a:cubicBezTo>
                  <a:cubicBezTo>
                    <a:pt x="942" y="64"/>
                    <a:pt x="175" y="13"/>
                    <a:pt x="39" y="0"/>
                  </a:cubicBezTo>
                  <a:close/>
                  <a:moveTo>
                    <a:pt x="2304" y="2457"/>
                  </a:moveTo>
                  <a:cubicBezTo>
                    <a:pt x="2306" y="2465"/>
                    <a:pt x="2307" y="2470"/>
                    <a:pt x="2307" y="2470"/>
                  </a:cubicBezTo>
                  <a:lnTo>
                    <a:pt x="2307" y="2458"/>
                  </a:lnTo>
                  <a:cubicBezTo>
                    <a:pt x="2306" y="2457"/>
                    <a:pt x="2305" y="2457"/>
                    <a:pt x="2304" y="2457"/>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6"/>
            <p:cNvSpPr/>
            <p:nvPr/>
          </p:nvSpPr>
          <p:spPr>
            <a:xfrm>
              <a:off x="6220577" y="2116330"/>
              <a:ext cx="118952" cy="128587"/>
            </a:xfrm>
            <a:custGeom>
              <a:rect b="b" l="l" r="r" t="t"/>
              <a:pathLst>
                <a:path extrusionOk="0" h="1695" w="1568">
                  <a:moveTo>
                    <a:pt x="1" y="1"/>
                  </a:moveTo>
                  <a:lnTo>
                    <a:pt x="1" y="1"/>
                  </a:lnTo>
                  <a:cubicBezTo>
                    <a:pt x="1" y="1"/>
                    <a:pt x="40" y="515"/>
                    <a:pt x="440" y="966"/>
                  </a:cubicBezTo>
                  <a:cubicBezTo>
                    <a:pt x="828" y="1393"/>
                    <a:pt x="1504" y="1667"/>
                    <a:pt x="1568" y="1694"/>
                  </a:cubicBezTo>
                  <a:cubicBezTo>
                    <a:pt x="1568" y="1694"/>
                    <a:pt x="1369" y="954"/>
                    <a:pt x="966" y="503"/>
                  </a:cubicBezTo>
                  <a:cubicBezTo>
                    <a:pt x="590" y="88"/>
                    <a:pt x="103" y="13"/>
                    <a:pt x="16" y="13"/>
                  </a:cubicBezTo>
                  <a:cubicBezTo>
                    <a:pt x="16" y="1"/>
                    <a:pt x="1" y="1"/>
                    <a:pt x="1"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6"/>
            <p:cNvSpPr/>
            <p:nvPr/>
          </p:nvSpPr>
          <p:spPr>
            <a:xfrm>
              <a:off x="6207378" y="1978263"/>
              <a:ext cx="262408" cy="132380"/>
            </a:xfrm>
            <a:custGeom>
              <a:rect b="b" l="l" r="r" t="t"/>
              <a:pathLst>
                <a:path extrusionOk="0" h="1745" w="3459">
                  <a:moveTo>
                    <a:pt x="2872" y="1"/>
                  </a:moveTo>
                  <a:cubicBezTo>
                    <a:pt x="2406" y="1"/>
                    <a:pt x="1748" y="50"/>
                    <a:pt x="1215" y="281"/>
                  </a:cubicBezTo>
                  <a:cubicBezTo>
                    <a:pt x="388" y="657"/>
                    <a:pt x="63" y="1469"/>
                    <a:pt x="12" y="1619"/>
                  </a:cubicBezTo>
                  <a:cubicBezTo>
                    <a:pt x="12" y="1634"/>
                    <a:pt x="0" y="1646"/>
                    <a:pt x="0" y="1646"/>
                  </a:cubicBezTo>
                  <a:cubicBezTo>
                    <a:pt x="0" y="1646"/>
                    <a:pt x="288" y="1744"/>
                    <a:pt x="712" y="1744"/>
                  </a:cubicBezTo>
                  <a:cubicBezTo>
                    <a:pt x="1017" y="1744"/>
                    <a:pt x="1392" y="1694"/>
                    <a:pt x="1781" y="1520"/>
                  </a:cubicBezTo>
                  <a:cubicBezTo>
                    <a:pt x="2656" y="1132"/>
                    <a:pt x="3384" y="131"/>
                    <a:pt x="3447" y="40"/>
                  </a:cubicBezTo>
                  <a:lnTo>
                    <a:pt x="3459" y="28"/>
                  </a:lnTo>
                  <a:cubicBezTo>
                    <a:pt x="3459" y="28"/>
                    <a:pt x="3219" y="1"/>
                    <a:pt x="2872"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6"/>
            <p:cNvSpPr/>
            <p:nvPr/>
          </p:nvSpPr>
          <p:spPr>
            <a:xfrm>
              <a:off x="6207378" y="1992828"/>
              <a:ext cx="231153" cy="115766"/>
            </a:xfrm>
            <a:custGeom>
              <a:rect b="b" l="l" r="r" t="t"/>
              <a:pathLst>
                <a:path extrusionOk="0" h="1526" w="3047">
                  <a:moveTo>
                    <a:pt x="2521" y="0"/>
                  </a:moveTo>
                  <a:cubicBezTo>
                    <a:pt x="2113" y="0"/>
                    <a:pt x="1540" y="45"/>
                    <a:pt x="1077" y="251"/>
                  </a:cubicBezTo>
                  <a:cubicBezTo>
                    <a:pt x="340" y="576"/>
                    <a:pt x="51" y="1292"/>
                    <a:pt x="12" y="1427"/>
                  </a:cubicBezTo>
                  <a:lnTo>
                    <a:pt x="0" y="1442"/>
                  </a:lnTo>
                  <a:cubicBezTo>
                    <a:pt x="0" y="1442"/>
                    <a:pt x="252" y="1526"/>
                    <a:pt x="622" y="1526"/>
                  </a:cubicBezTo>
                  <a:cubicBezTo>
                    <a:pt x="891" y="1526"/>
                    <a:pt x="1224" y="1482"/>
                    <a:pt x="1567" y="1328"/>
                  </a:cubicBezTo>
                  <a:cubicBezTo>
                    <a:pt x="2343" y="991"/>
                    <a:pt x="2984" y="113"/>
                    <a:pt x="3047" y="26"/>
                  </a:cubicBezTo>
                  <a:cubicBezTo>
                    <a:pt x="3047" y="26"/>
                    <a:pt x="2831" y="0"/>
                    <a:pt x="252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6"/>
            <p:cNvSpPr/>
            <p:nvPr/>
          </p:nvSpPr>
          <p:spPr>
            <a:xfrm>
              <a:off x="6223536" y="2021048"/>
              <a:ext cx="158022" cy="75938"/>
            </a:xfrm>
            <a:custGeom>
              <a:rect b="b" l="l" r="r" t="t"/>
              <a:pathLst>
                <a:path extrusionOk="0" h="1001" w="2083">
                  <a:moveTo>
                    <a:pt x="1970" y="1"/>
                  </a:moveTo>
                  <a:cubicBezTo>
                    <a:pt x="1736" y="1"/>
                    <a:pt x="1187" y="22"/>
                    <a:pt x="765" y="204"/>
                  </a:cubicBezTo>
                  <a:cubicBezTo>
                    <a:pt x="250" y="430"/>
                    <a:pt x="37" y="869"/>
                    <a:pt x="1" y="956"/>
                  </a:cubicBezTo>
                  <a:lnTo>
                    <a:pt x="1" y="968"/>
                  </a:lnTo>
                  <a:cubicBezTo>
                    <a:pt x="1" y="968"/>
                    <a:pt x="124" y="1000"/>
                    <a:pt x="317" y="1000"/>
                  </a:cubicBezTo>
                  <a:cubicBezTo>
                    <a:pt x="508" y="1000"/>
                    <a:pt x="766" y="969"/>
                    <a:pt x="1041" y="845"/>
                  </a:cubicBezTo>
                  <a:cubicBezTo>
                    <a:pt x="1580" y="604"/>
                    <a:pt x="2043" y="54"/>
                    <a:pt x="2082" y="3"/>
                  </a:cubicBezTo>
                  <a:cubicBezTo>
                    <a:pt x="2082" y="3"/>
                    <a:pt x="2040" y="1"/>
                    <a:pt x="1970"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6"/>
            <p:cNvSpPr/>
            <p:nvPr/>
          </p:nvSpPr>
          <p:spPr>
            <a:xfrm>
              <a:off x="6128406" y="1815844"/>
              <a:ext cx="118952" cy="286457"/>
            </a:xfrm>
            <a:custGeom>
              <a:rect b="b" l="l" r="r" t="t"/>
              <a:pathLst>
                <a:path extrusionOk="0" h="3776" w="1568">
                  <a:moveTo>
                    <a:pt x="554" y="1"/>
                  </a:moveTo>
                  <a:cubicBezTo>
                    <a:pt x="554" y="1"/>
                    <a:pt x="1" y="1192"/>
                    <a:pt x="103" y="2208"/>
                  </a:cubicBezTo>
                  <a:cubicBezTo>
                    <a:pt x="202" y="3111"/>
                    <a:pt x="879" y="3661"/>
                    <a:pt x="1005" y="3760"/>
                  </a:cubicBezTo>
                  <a:cubicBezTo>
                    <a:pt x="1017" y="3775"/>
                    <a:pt x="1029" y="3775"/>
                    <a:pt x="1029" y="3775"/>
                  </a:cubicBezTo>
                  <a:cubicBezTo>
                    <a:pt x="1029" y="3775"/>
                    <a:pt x="1568" y="3060"/>
                    <a:pt x="1456" y="2058"/>
                  </a:cubicBezTo>
                  <a:cubicBezTo>
                    <a:pt x="1354" y="1105"/>
                    <a:pt x="629" y="103"/>
                    <a:pt x="566" y="16"/>
                  </a:cubicBezTo>
                  <a:cubicBezTo>
                    <a:pt x="566" y="1"/>
                    <a:pt x="554" y="1"/>
                    <a:pt x="554"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6"/>
            <p:cNvSpPr/>
            <p:nvPr/>
          </p:nvSpPr>
          <p:spPr>
            <a:xfrm>
              <a:off x="6137054" y="1849223"/>
              <a:ext cx="103704" cy="253077"/>
            </a:xfrm>
            <a:custGeom>
              <a:rect b="b" l="l" r="r" t="t"/>
              <a:pathLst>
                <a:path extrusionOk="0" h="3336" w="1367">
                  <a:moveTo>
                    <a:pt x="488" y="0"/>
                  </a:moveTo>
                  <a:cubicBezTo>
                    <a:pt x="488" y="0"/>
                    <a:pt x="1" y="1053"/>
                    <a:pt x="100" y="1943"/>
                  </a:cubicBezTo>
                  <a:cubicBezTo>
                    <a:pt x="187" y="2746"/>
                    <a:pt x="777" y="3245"/>
                    <a:pt x="876" y="3320"/>
                  </a:cubicBezTo>
                  <a:cubicBezTo>
                    <a:pt x="891" y="3335"/>
                    <a:pt x="903" y="3335"/>
                    <a:pt x="903" y="3335"/>
                  </a:cubicBezTo>
                  <a:cubicBezTo>
                    <a:pt x="903" y="3335"/>
                    <a:pt x="1366" y="2707"/>
                    <a:pt x="1279" y="1817"/>
                  </a:cubicBezTo>
                  <a:cubicBezTo>
                    <a:pt x="1192" y="977"/>
                    <a:pt x="551" y="87"/>
                    <a:pt x="488" y="12"/>
                  </a:cubicBezTo>
                  <a:lnTo>
                    <a:pt x="488"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6"/>
            <p:cNvSpPr/>
            <p:nvPr/>
          </p:nvSpPr>
          <p:spPr>
            <a:xfrm>
              <a:off x="6160798" y="1911960"/>
              <a:ext cx="61904" cy="173194"/>
            </a:xfrm>
            <a:custGeom>
              <a:rect b="b" l="l" r="r" t="t"/>
              <a:pathLst>
                <a:path extrusionOk="0" h="2283" w="816">
                  <a:moveTo>
                    <a:pt x="277" y="0"/>
                  </a:moveTo>
                  <a:cubicBezTo>
                    <a:pt x="277" y="0"/>
                    <a:pt x="1" y="716"/>
                    <a:pt x="64" y="1317"/>
                  </a:cubicBezTo>
                  <a:cubicBezTo>
                    <a:pt x="127" y="1868"/>
                    <a:pt x="476" y="2220"/>
                    <a:pt x="539" y="2268"/>
                  </a:cubicBezTo>
                  <a:lnTo>
                    <a:pt x="551" y="2283"/>
                  </a:lnTo>
                  <a:cubicBezTo>
                    <a:pt x="551" y="2283"/>
                    <a:pt x="816" y="1856"/>
                    <a:pt x="753" y="1254"/>
                  </a:cubicBezTo>
                  <a:cubicBezTo>
                    <a:pt x="689" y="677"/>
                    <a:pt x="313" y="63"/>
                    <a:pt x="27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6"/>
            <p:cNvSpPr/>
            <p:nvPr/>
          </p:nvSpPr>
          <p:spPr>
            <a:xfrm>
              <a:off x="5921227" y="2028255"/>
              <a:ext cx="284409" cy="108635"/>
            </a:xfrm>
            <a:custGeom>
              <a:rect b="b" l="l" r="r" t="t"/>
              <a:pathLst>
                <a:path extrusionOk="0" h="1432" w="3749">
                  <a:moveTo>
                    <a:pt x="1642" y="1"/>
                  </a:moveTo>
                  <a:cubicBezTo>
                    <a:pt x="862" y="1"/>
                    <a:pt x="103" y="243"/>
                    <a:pt x="13" y="272"/>
                  </a:cubicBezTo>
                  <a:lnTo>
                    <a:pt x="1" y="272"/>
                  </a:lnTo>
                  <a:cubicBezTo>
                    <a:pt x="1" y="272"/>
                    <a:pt x="966" y="1174"/>
                    <a:pt x="1956" y="1387"/>
                  </a:cubicBezTo>
                  <a:cubicBezTo>
                    <a:pt x="2103" y="1418"/>
                    <a:pt x="2245" y="1431"/>
                    <a:pt x="2381" y="1431"/>
                  </a:cubicBezTo>
                  <a:cubicBezTo>
                    <a:pt x="3079" y="1431"/>
                    <a:pt x="3608" y="1085"/>
                    <a:pt x="3721" y="1012"/>
                  </a:cubicBezTo>
                  <a:cubicBezTo>
                    <a:pt x="3736" y="999"/>
                    <a:pt x="3748" y="999"/>
                    <a:pt x="3748" y="999"/>
                  </a:cubicBezTo>
                  <a:cubicBezTo>
                    <a:pt x="3748" y="999"/>
                    <a:pt x="3234" y="260"/>
                    <a:pt x="2244" y="58"/>
                  </a:cubicBezTo>
                  <a:cubicBezTo>
                    <a:pt x="2050" y="17"/>
                    <a:pt x="1845" y="1"/>
                    <a:pt x="1642"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6"/>
            <p:cNvSpPr/>
            <p:nvPr/>
          </p:nvSpPr>
          <p:spPr>
            <a:xfrm>
              <a:off x="5954531" y="2038345"/>
              <a:ext cx="250195" cy="94676"/>
            </a:xfrm>
            <a:custGeom>
              <a:rect b="b" l="l" r="r" t="t"/>
              <a:pathLst>
                <a:path extrusionOk="0" h="1248" w="3298">
                  <a:moveTo>
                    <a:pt x="1429" y="0"/>
                  </a:moveTo>
                  <a:cubicBezTo>
                    <a:pt x="746" y="0"/>
                    <a:pt x="82" y="207"/>
                    <a:pt x="13" y="226"/>
                  </a:cubicBezTo>
                  <a:cubicBezTo>
                    <a:pt x="1" y="226"/>
                    <a:pt x="1" y="241"/>
                    <a:pt x="1" y="241"/>
                  </a:cubicBezTo>
                  <a:cubicBezTo>
                    <a:pt x="1" y="241"/>
                    <a:pt x="852" y="1017"/>
                    <a:pt x="1730" y="1203"/>
                  </a:cubicBezTo>
                  <a:cubicBezTo>
                    <a:pt x="1867" y="1234"/>
                    <a:pt x="1999" y="1247"/>
                    <a:pt x="2126" y="1247"/>
                  </a:cubicBezTo>
                  <a:cubicBezTo>
                    <a:pt x="2728" y="1247"/>
                    <a:pt x="3190" y="953"/>
                    <a:pt x="3282" y="891"/>
                  </a:cubicBezTo>
                  <a:lnTo>
                    <a:pt x="3297" y="879"/>
                  </a:lnTo>
                  <a:cubicBezTo>
                    <a:pt x="3297" y="879"/>
                    <a:pt x="2846" y="241"/>
                    <a:pt x="1968" y="51"/>
                  </a:cubicBezTo>
                  <a:cubicBezTo>
                    <a:pt x="1794" y="15"/>
                    <a:pt x="1611" y="0"/>
                    <a:pt x="142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6"/>
            <p:cNvSpPr/>
            <p:nvPr/>
          </p:nvSpPr>
          <p:spPr>
            <a:xfrm>
              <a:off x="6016358" y="2059738"/>
              <a:ext cx="171222" cy="57200"/>
            </a:xfrm>
            <a:custGeom>
              <a:rect b="b" l="l" r="r" t="t"/>
              <a:pathLst>
                <a:path extrusionOk="0" h="754" w="2257">
                  <a:moveTo>
                    <a:pt x="873" y="1"/>
                  </a:moveTo>
                  <a:cubicBezTo>
                    <a:pt x="439" y="1"/>
                    <a:pt x="45" y="98"/>
                    <a:pt x="1" y="109"/>
                  </a:cubicBezTo>
                  <a:cubicBezTo>
                    <a:pt x="1" y="109"/>
                    <a:pt x="602" y="597"/>
                    <a:pt x="1189" y="723"/>
                  </a:cubicBezTo>
                  <a:cubicBezTo>
                    <a:pt x="1294" y="744"/>
                    <a:pt x="1395" y="753"/>
                    <a:pt x="1490" y="753"/>
                  </a:cubicBezTo>
                  <a:cubicBezTo>
                    <a:pt x="1886" y="753"/>
                    <a:pt x="2181" y="599"/>
                    <a:pt x="2242" y="560"/>
                  </a:cubicBezTo>
                  <a:lnTo>
                    <a:pt x="2257" y="560"/>
                  </a:lnTo>
                  <a:cubicBezTo>
                    <a:pt x="2257" y="560"/>
                    <a:pt x="1929" y="169"/>
                    <a:pt x="1339" y="46"/>
                  </a:cubicBezTo>
                  <a:cubicBezTo>
                    <a:pt x="1188" y="13"/>
                    <a:pt x="1028" y="1"/>
                    <a:pt x="87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36"/>
          <p:cNvGrpSpPr/>
          <p:nvPr/>
        </p:nvGrpSpPr>
        <p:grpSpPr>
          <a:xfrm>
            <a:off x="4034341" y="1416355"/>
            <a:ext cx="630807" cy="717034"/>
            <a:chOff x="1541907" y="1691391"/>
            <a:chExt cx="782445" cy="889399"/>
          </a:xfrm>
        </p:grpSpPr>
        <p:sp>
          <p:nvSpPr>
            <p:cNvPr id="2241" name="Google Shape;2241;p36"/>
            <p:cNvSpPr/>
            <p:nvPr/>
          </p:nvSpPr>
          <p:spPr>
            <a:xfrm>
              <a:off x="1702506" y="1726667"/>
              <a:ext cx="482182" cy="797011"/>
            </a:xfrm>
            <a:custGeom>
              <a:rect b="b" l="l" r="r" t="t"/>
              <a:pathLst>
                <a:path extrusionOk="0" h="10506" w="6356">
                  <a:moveTo>
                    <a:pt x="5652" y="1"/>
                  </a:moveTo>
                  <a:cubicBezTo>
                    <a:pt x="5383" y="1"/>
                    <a:pt x="5098" y="180"/>
                    <a:pt x="4939" y="478"/>
                  </a:cubicBezTo>
                  <a:lnTo>
                    <a:pt x="115" y="9877"/>
                  </a:lnTo>
                  <a:cubicBezTo>
                    <a:pt x="28" y="10042"/>
                    <a:pt x="1" y="10217"/>
                    <a:pt x="13" y="10379"/>
                  </a:cubicBezTo>
                  <a:cubicBezTo>
                    <a:pt x="124" y="10318"/>
                    <a:pt x="263" y="10286"/>
                    <a:pt x="413" y="10286"/>
                  </a:cubicBezTo>
                  <a:cubicBezTo>
                    <a:pt x="601" y="10286"/>
                    <a:pt x="809" y="10337"/>
                    <a:pt x="1005" y="10442"/>
                  </a:cubicBezTo>
                  <a:cubicBezTo>
                    <a:pt x="1041" y="10454"/>
                    <a:pt x="1080" y="10478"/>
                    <a:pt x="1116" y="10505"/>
                  </a:cubicBezTo>
                  <a:lnTo>
                    <a:pt x="6356" y="280"/>
                  </a:lnTo>
                  <a:lnTo>
                    <a:pt x="5917" y="66"/>
                  </a:lnTo>
                  <a:cubicBezTo>
                    <a:pt x="5834" y="22"/>
                    <a:pt x="5744" y="1"/>
                    <a:pt x="56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6"/>
            <p:cNvSpPr/>
            <p:nvPr/>
          </p:nvSpPr>
          <p:spPr>
            <a:xfrm>
              <a:off x="1787167" y="1747832"/>
              <a:ext cx="441140" cy="821439"/>
            </a:xfrm>
            <a:custGeom>
              <a:rect b="b" l="l" r="r" t="t"/>
              <a:pathLst>
                <a:path extrusionOk="0" h="10828" w="5815">
                  <a:moveTo>
                    <a:pt x="5240" y="1"/>
                  </a:moveTo>
                  <a:lnTo>
                    <a:pt x="0" y="10226"/>
                  </a:lnTo>
                  <a:cubicBezTo>
                    <a:pt x="250" y="10377"/>
                    <a:pt x="440" y="10602"/>
                    <a:pt x="503" y="10828"/>
                  </a:cubicBezTo>
                  <a:cubicBezTo>
                    <a:pt x="614" y="10753"/>
                    <a:pt x="716" y="10638"/>
                    <a:pt x="791" y="10500"/>
                  </a:cubicBezTo>
                  <a:lnTo>
                    <a:pt x="5616" y="1101"/>
                  </a:lnTo>
                  <a:cubicBezTo>
                    <a:pt x="5814" y="701"/>
                    <a:pt x="5715" y="238"/>
                    <a:pt x="5378" y="76"/>
                  </a:cubicBezTo>
                  <a:lnTo>
                    <a:pt x="5240"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6"/>
            <p:cNvSpPr/>
            <p:nvPr/>
          </p:nvSpPr>
          <p:spPr>
            <a:xfrm>
              <a:off x="1703416" y="2506977"/>
              <a:ext cx="121911" cy="73814"/>
            </a:xfrm>
            <a:custGeom>
              <a:rect b="b" l="l" r="r" t="t"/>
              <a:pathLst>
                <a:path extrusionOk="0" h="973" w="1607">
                  <a:moveTo>
                    <a:pt x="401" y="0"/>
                  </a:moveTo>
                  <a:cubicBezTo>
                    <a:pt x="251" y="0"/>
                    <a:pt x="112" y="32"/>
                    <a:pt x="1" y="93"/>
                  </a:cubicBezTo>
                  <a:cubicBezTo>
                    <a:pt x="28" y="319"/>
                    <a:pt x="139" y="520"/>
                    <a:pt x="341" y="619"/>
                  </a:cubicBezTo>
                  <a:lnTo>
                    <a:pt x="780" y="845"/>
                  </a:lnTo>
                  <a:lnTo>
                    <a:pt x="903" y="908"/>
                  </a:lnTo>
                  <a:cubicBezTo>
                    <a:pt x="991" y="951"/>
                    <a:pt x="1084" y="972"/>
                    <a:pt x="1178" y="972"/>
                  </a:cubicBezTo>
                  <a:cubicBezTo>
                    <a:pt x="1326" y="972"/>
                    <a:pt x="1476" y="920"/>
                    <a:pt x="1607" y="821"/>
                  </a:cubicBezTo>
                  <a:cubicBezTo>
                    <a:pt x="1544" y="595"/>
                    <a:pt x="1354" y="370"/>
                    <a:pt x="1104" y="219"/>
                  </a:cubicBezTo>
                  <a:cubicBezTo>
                    <a:pt x="1068" y="192"/>
                    <a:pt x="1029" y="168"/>
                    <a:pt x="993" y="156"/>
                  </a:cubicBezTo>
                  <a:cubicBezTo>
                    <a:pt x="797" y="51"/>
                    <a:pt x="589" y="0"/>
                    <a:pt x="40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6"/>
            <p:cNvSpPr/>
            <p:nvPr/>
          </p:nvSpPr>
          <p:spPr>
            <a:xfrm>
              <a:off x="1546686" y="1691391"/>
              <a:ext cx="752101" cy="595445"/>
            </a:xfrm>
            <a:custGeom>
              <a:rect b="b" l="l" r="r" t="t"/>
              <a:pathLst>
                <a:path extrusionOk="0" h="7849" w="9914">
                  <a:moveTo>
                    <a:pt x="9102" y="0"/>
                  </a:moveTo>
                  <a:cubicBezTo>
                    <a:pt x="8911" y="0"/>
                    <a:pt x="8707" y="69"/>
                    <a:pt x="8533" y="206"/>
                  </a:cubicBezTo>
                  <a:lnTo>
                    <a:pt x="301" y="6883"/>
                  </a:lnTo>
                  <a:cubicBezTo>
                    <a:pt x="151" y="6997"/>
                    <a:pt x="52" y="7148"/>
                    <a:pt x="0" y="7310"/>
                  </a:cubicBezTo>
                  <a:cubicBezTo>
                    <a:pt x="19" y="7309"/>
                    <a:pt x="38" y="7308"/>
                    <a:pt x="57" y="7308"/>
                  </a:cubicBezTo>
                  <a:cubicBezTo>
                    <a:pt x="334" y="7308"/>
                    <a:pt x="654" y="7468"/>
                    <a:pt x="891" y="7749"/>
                  </a:cubicBezTo>
                  <a:cubicBezTo>
                    <a:pt x="915" y="7785"/>
                    <a:pt x="939" y="7824"/>
                    <a:pt x="966" y="7848"/>
                  </a:cubicBezTo>
                  <a:lnTo>
                    <a:pt x="9913" y="594"/>
                  </a:lnTo>
                  <a:lnTo>
                    <a:pt x="9601" y="218"/>
                  </a:lnTo>
                  <a:cubicBezTo>
                    <a:pt x="9479" y="72"/>
                    <a:pt x="9298" y="0"/>
                    <a:pt x="91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6"/>
            <p:cNvSpPr/>
            <p:nvPr/>
          </p:nvSpPr>
          <p:spPr>
            <a:xfrm>
              <a:off x="1619892" y="1736453"/>
              <a:ext cx="704459" cy="608341"/>
            </a:xfrm>
            <a:custGeom>
              <a:rect b="b" l="l" r="r" t="t"/>
              <a:pathLst>
                <a:path extrusionOk="0" h="8019" w="9286">
                  <a:moveTo>
                    <a:pt x="8948" y="0"/>
                  </a:moveTo>
                  <a:lnTo>
                    <a:pt x="1" y="7254"/>
                  </a:lnTo>
                  <a:cubicBezTo>
                    <a:pt x="175" y="7507"/>
                    <a:pt x="250" y="7781"/>
                    <a:pt x="214" y="8018"/>
                  </a:cubicBezTo>
                  <a:cubicBezTo>
                    <a:pt x="350" y="7994"/>
                    <a:pt x="488" y="7919"/>
                    <a:pt x="614" y="7832"/>
                  </a:cubicBezTo>
                  <a:lnTo>
                    <a:pt x="8846" y="1152"/>
                  </a:lnTo>
                  <a:cubicBezTo>
                    <a:pt x="9186" y="875"/>
                    <a:pt x="9285" y="400"/>
                    <a:pt x="9048" y="111"/>
                  </a:cubicBezTo>
                  <a:lnTo>
                    <a:pt x="894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6"/>
            <p:cNvSpPr/>
            <p:nvPr/>
          </p:nvSpPr>
          <p:spPr>
            <a:xfrm>
              <a:off x="1541907" y="2245710"/>
              <a:ext cx="97028" cy="100366"/>
            </a:xfrm>
            <a:custGeom>
              <a:rect b="b" l="l" r="r" t="t"/>
              <a:pathLst>
                <a:path extrusionOk="0" h="1323" w="1279">
                  <a:moveTo>
                    <a:pt x="120" y="1"/>
                  </a:moveTo>
                  <a:cubicBezTo>
                    <a:pt x="101" y="1"/>
                    <a:pt x="82" y="2"/>
                    <a:pt x="63" y="3"/>
                  </a:cubicBezTo>
                  <a:cubicBezTo>
                    <a:pt x="0" y="217"/>
                    <a:pt x="24" y="442"/>
                    <a:pt x="163" y="617"/>
                  </a:cubicBezTo>
                  <a:lnTo>
                    <a:pt x="475" y="993"/>
                  </a:lnTo>
                  <a:lnTo>
                    <a:pt x="578" y="1107"/>
                  </a:lnTo>
                  <a:cubicBezTo>
                    <a:pt x="695" y="1252"/>
                    <a:pt x="879" y="1322"/>
                    <a:pt x="1074" y="1322"/>
                  </a:cubicBezTo>
                  <a:cubicBezTo>
                    <a:pt x="1130" y="1322"/>
                    <a:pt x="1186" y="1317"/>
                    <a:pt x="1242" y="1305"/>
                  </a:cubicBezTo>
                  <a:cubicBezTo>
                    <a:pt x="1278" y="1068"/>
                    <a:pt x="1203" y="794"/>
                    <a:pt x="1029" y="541"/>
                  </a:cubicBezTo>
                  <a:cubicBezTo>
                    <a:pt x="1002" y="517"/>
                    <a:pt x="978" y="478"/>
                    <a:pt x="954" y="442"/>
                  </a:cubicBezTo>
                  <a:cubicBezTo>
                    <a:pt x="717" y="161"/>
                    <a:pt x="397" y="1"/>
                    <a:pt x="120"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36"/>
          <p:cNvGrpSpPr/>
          <p:nvPr/>
        </p:nvGrpSpPr>
        <p:grpSpPr>
          <a:xfrm>
            <a:off x="2548126" y="3100362"/>
            <a:ext cx="893201" cy="629702"/>
            <a:chOff x="4141901" y="1907374"/>
            <a:chExt cx="893201" cy="629702"/>
          </a:xfrm>
        </p:grpSpPr>
        <p:sp>
          <p:nvSpPr>
            <p:cNvPr id="2248" name="Google Shape;2248;p36"/>
            <p:cNvSpPr/>
            <p:nvPr/>
          </p:nvSpPr>
          <p:spPr>
            <a:xfrm>
              <a:off x="4206516" y="1907374"/>
              <a:ext cx="232218" cy="161098"/>
            </a:xfrm>
            <a:custGeom>
              <a:rect b="b" l="l" r="r" t="t"/>
              <a:pathLst>
                <a:path extrusionOk="0" h="1436" w="2070">
                  <a:moveTo>
                    <a:pt x="1225" y="0"/>
                  </a:moveTo>
                  <a:cubicBezTo>
                    <a:pt x="1090" y="0"/>
                    <a:pt x="946" y="23"/>
                    <a:pt x="803" y="73"/>
                  </a:cubicBezTo>
                  <a:cubicBezTo>
                    <a:pt x="301" y="235"/>
                    <a:pt x="0" y="675"/>
                    <a:pt x="126" y="1026"/>
                  </a:cubicBezTo>
                  <a:cubicBezTo>
                    <a:pt x="217" y="1285"/>
                    <a:pt x="507" y="1436"/>
                    <a:pt x="849" y="1436"/>
                  </a:cubicBezTo>
                  <a:cubicBezTo>
                    <a:pt x="983" y="1436"/>
                    <a:pt x="1125" y="1413"/>
                    <a:pt x="1266" y="1363"/>
                  </a:cubicBezTo>
                  <a:cubicBezTo>
                    <a:pt x="1769" y="1189"/>
                    <a:pt x="2069" y="762"/>
                    <a:pt x="1943" y="398"/>
                  </a:cubicBezTo>
                  <a:cubicBezTo>
                    <a:pt x="1855" y="148"/>
                    <a:pt x="1566" y="0"/>
                    <a:pt x="122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6"/>
            <p:cNvSpPr/>
            <p:nvPr/>
          </p:nvSpPr>
          <p:spPr>
            <a:xfrm>
              <a:off x="4141901" y="2326145"/>
              <a:ext cx="232218" cy="169512"/>
            </a:xfrm>
            <a:custGeom>
              <a:rect b="b" l="l" r="r" t="t"/>
              <a:pathLst>
                <a:path extrusionOk="0" h="1511" w="2070">
                  <a:moveTo>
                    <a:pt x="1335" y="1"/>
                  </a:moveTo>
                  <a:cubicBezTo>
                    <a:pt x="1131" y="1"/>
                    <a:pt x="903" y="65"/>
                    <a:pt x="689" y="193"/>
                  </a:cubicBezTo>
                  <a:cubicBezTo>
                    <a:pt x="226" y="466"/>
                    <a:pt x="0" y="945"/>
                    <a:pt x="189" y="1257"/>
                  </a:cubicBezTo>
                  <a:cubicBezTo>
                    <a:pt x="290" y="1425"/>
                    <a:pt x="488" y="1510"/>
                    <a:pt x="722" y="1510"/>
                  </a:cubicBezTo>
                  <a:cubicBezTo>
                    <a:pt x="923" y="1510"/>
                    <a:pt x="1151" y="1447"/>
                    <a:pt x="1365" y="1321"/>
                  </a:cubicBezTo>
                  <a:cubicBezTo>
                    <a:pt x="1844" y="1044"/>
                    <a:pt x="2069" y="569"/>
                    <a:pt x="1880" y="256"/>
                  </a:cubicBezTo>
                  <a:cubicBezTo>
                    <a:pt x="1772" y="86"/>
                    <a:pt x="1570" y="1"/>
                    <a:pt x="1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6"/>
            <p:cNvSpPr/>
            <p:nvPr/>
          </p:nvSpPr>
          <p:spPr>
            <a:xfrm>
              <a:off x="4178247" y="2364624"/>
              <a:ext cx="152007" cy="98274"/>
            </a:xfrm>
            <a:custGeom>
              <a:rect b="b" l="l" r="r" t="t"/>
              <a:pathLst>
                <a:path extrusionOk="0" h="876" w="1355">
                  <a:moveTo>
                    <a:pt x="1" y="827"/>
                  </a:moveTo>
                  <a:cubicBezTo>
                    <a:pt x="1" y="827"/>
                    <a:pt x="40" y="827"/>
                    <a:pt x="103" y="815"/>
                  </a:cubicBezTo>
                  <a:cubicBezTo>
                    <a:pt x="166" y="800"/>
                    <a:pt x="253" y="788"/>
                    <a:pt x="341" y="740"/>
                  </a:cubicBezTo>
                  <a:cubicBezTo>
                    <a:pt x="416" y="701"/>
                    <a:pt x="503" y="638"/>
                    <a:pt x="566" y="562"/>
                  </a:cubicBezTo>
                  <a:cubicBezTo>
                    <a:pt x="629" y="487"/>
                    <a:pt x="678" y="388"/>
                    <a:pt x="729" y="301"/>
                  </a:cubicBezTo>
                  <a:cubicBezTo>
                    <a:pt x="780" y="214"/>
                    <a:pt x="843" y="138"/>
                    <a:pt x="930" y="75"/>
                  </a:cubicBezTo>
                  <a:cubicBezTo>
                    <a:pt x="966" y="48"/>
                    <a:pt x="1017" y="24"/>
                    <a:pt x="1069" y="12"/>
                  </a:cubicBezTo>
                  <a:cubicBezTo>
                    <a:pt x="1105" y="0"/>
                    <a:pt x="1156" y="0"/>
                    <a:pt x="1192" y="12"/>
                  </a:cubicBezTo>
                  <a:cubicBezTo>
                    <a:pt x="1267" y="24"/>
                    <a:pt x="1318" y="63"/>
                    <a:pt x="1342" y="99"/>
                  </a:cubicBezTo>
                  <a:cubicBezTo>
                    <a:pt x="1354" y="123"/>
                    <a:pt x="1354" y="150"/>
                    <a:pt x="1342" y="162"/>
                  </a:cubicBezTo>
                  <a:cubicBezTo>
                    <a:pt x="1318" y="175"/>
                    <a:pt x="1279" y="111"/>
                    <a:pt x="1180" y="123"/>
                  </a:cubicBezTo>
                  <a:cubicBezTo>
                    <a:pt x="1129" y="123"/>
                    <a:pt x="1069" y="138"/>
                    <a:pt x="1017" y="187"/>
                  </a:cubicBezTo>
                  <a:cubicBezTo>
                    <a:pt x="966" y="226"/>
                    <a:pt x="918" y="289"/>
                    <a:pt x="867" y="376"/>
                  </a:cubicBezTo>
                  <a:cubicBezTo>
                    <a:pt x="816" y="451"/>
                    <a:pt x="768" y="550"/>
                    <a:pt x="678" y="638"/>
                  </a:cubicBezTo>
                  <a:cubicBezTo>
                    <a:pt x="590" y="740"/>
                    <a:pt x="479" y="800"/>
                    <a:pt x="365" y="839"/>
                  </a:cubicBezTo>
                  <a:cubicBezTo>
                    <a:pt x="266" y="863"/>
                    <a:pt x="166" y="875"/>
                    <a:pt x="103" y="863"/>
                  </a:cubicBezTo>
                  <a:cubicBezTo>
                    <a:pt x="28" y="851"/>
                    <a:pt x="1" y="839"/>
                    <a:pt x="1" y="827"/>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6"/>
            <p:cNvSpPr/>
            <p:nvPr/>
          </p:nvSpPr>
          <p:spPr>
            <a:xfrm>
              <a:off x="4743412" y="1952242"/>
              <a:ext cx="246465" cy="168165"/>
            </a:xfrm>
            <a:custGeom>
              <a:rect b="b" l="l" r="r" t="t"/>
              <a:pathLst>
                <a:path extrusionOk="0" h="1499" w="2197">
                  <a:moveTo>
                    <a:pt x="1422" y="0"/>
                  </a:moveTo>
                  <a:cubicBezTo>
                    <a:pt x="1228" y="0"/>
                    <a:pt x="1012" y="51"/>
                    <a:pt x="804" y="154"/>
                  </a:cubicBezTo>
                  <a:cubicBezTo>
                    <a:pt x="289" y="404"/>
                    <a:pt x="1" y="882"/>
                    <a:pt x="166" y="1207"/>
                  </a:cubicBezTo>
                  <a:cubicBezTo>
                    <a:pt x="261" y="1398"/>
                    <a:pt x="490" y="1498"/>
                    <a:pt x="767" y="1498"/>
                  </a:cubicBezTo>
                  <a:cubicBezTo>
                    <a:pt x="962" y="1498"/>
                    <a:pt x="1181" y="1448"/>
                    <a:pt x="1393" y="1345"/>
                  </a:cubicBezTo>
                  <a:cubicBezTo>
                    <a:pt x="1907" y="1093"/>
                    <a:pt x="2196" y="617"/>
                    <a:pt x="2019" y="293"/>
                  </a:cubicBezTo>
                  <a:cubicBezTo>
                    <a:pt x="1924" y="101"/>
                    <a:pt x="1696" y="0"/>
                    <a:pt x="142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6"/>
            <p:cNvSpPr/>
            <p:nvPr/>
          </p:nvSpPr>
          <p:spPr>
            <a:xfrm>
              <a:off x="4777178" y="1992067"/>
              <a:ext cx="177248" cy="106800"/>
            </a:xfrm>
            <a:custGeom>
              <a:rect b="b" l="l" r="r" t="t"/>
              <a:pathLst>
                <a:path extrusionOk="0" h="952" w="1580">
                  <a:moveTo>
                    <a:pt x="1567" y="1"/>
                  </a:moveTo>
                  <a:cubicBezTo>
                    <a:pt x="1579" y="1"/>
                    <a:pt x="1579" y="49"/>
                    <a:pt x="1555" y="124"/>
                  </a:cubicBezTo>
                  <a:cubicBezTo>
                    <a:pt x="1531" y="199"/>
                    <a:pt x="1480" y="301"/>
                    <a:pt x="1381" y="401"/>
                  </a:cubicBezTo>
                  <a:cubicBezTo>
                    <a:pt x="1330" y="437"/>
                    <a:pt x="1279" y="488"/>
                    <a:pt x="1203" y="512"/>
                  </a:cubicBezTo>
                  <a:cubicBezTo>
                    <a:pt x="1179" y="527"/>
                    <a:pt x="1128" y="551"/>
                    <a:pt x="1092" y="551"/>
                  </a:cubicBezTo>
                  <a:cubicBezTo>
                    <a:pt x="1041" y="551"/>
                    <a:pt x="993" y="539"/>
                    <a:pt x="966" y="527"/>
                  </a:cubicBezTo>
                  <a:cubicBezTo>
                    <a:pt x="930" y="512"/>
                    <a:pt x="903" y="500"/>
                    <a:pt x="867" y="500"/>
                  </a:cubicBezTo>
                  <a:cubicBezTo>
                    <a:pt x="842" y="488"/>
                    <a:pt x="815" y="488"/>
                    <a:pt x="779" y="488"/>
                  </a:cubicBezTo>
                  <a:lnTo>
                    <a:pt x="617" y="488"/>
                  </a:lnTo>
                  <a:cubicBezTo>
                    <a:pt x="415" y="527"/>
                    <a:pt x="253" y="650"/>
                    <a:pt x="166" y="765"/>
                  </a:cubicBezTo>
                  <a:cubicBezTo>
                    <a:pt x="76" y="864"/>
                    <a:pt x="51" y="951"/>
                    <a:pt x="15" y="951"/>
                  </a:cubicBezTo>
                  <a:cubicBezTo>
                    <a:pt x="0" y="951"/>
                    <a:pt x="0" y="927"/>
                    <a:pt x="0" y="876"/>
                  </a:cubicBezTo>
                  <a:cubicBezTo>
                    <a:pt x="0" y="828"/>
                    <a:pt x="15" y="765"/>
                    <a:pt x="51" y="689"/>
                  </a:cubicBezTo>
                  <a:cubicBezTo>
                    <a:pt x="91" y="614"/>
                    <a:pt x="151" y="539"/>
                    <a:pt x="253" y="464"/>
                  </a:cubicBezTo>
                  <a:cubicBezTo>
                    <a:pt x="340" y="401"/>
                    <a:pt x="451" y="338"/>
                    <a:pt x="590" y="326"/>
                  </a:cubicBezTo>
                  <a:cubicBezTo>
                    <a:pt x="653" y="313"/>
                    <a:pt x="728" y="313"/>
                    <a:pt x="803" y="326"/>
                  </a:cubicBezTo>
                  <a:cubicBezTo>
                    <a:pt x="842" y="326"/>
                    <a:pt x="867" y="338"/>
                    <a:pt x="903" y="338"/>
                  </a:cubicBezTo>
                  <a:cubicBezTo>
                    <a:pt x="942" y="350"/>
                    <a:pt x="978" y="362"/>
                    <a:pt x="1017" y="377"/>
                  </a:cubicBezTo>
                  <a:cubicBezTo>
                    <a:pt x="1041" y="389"/>
                    <a:pt x="1068" y="401"/>
                    <a:pt x="1080" y="401"/>
                  </a:cubicBezTo>
                  <a:cubicBezTo>
                    <a:pt x="1104" y="401"/>
                    <a:pt x="1128" y="401"/>
                    <a:pt x="1155" y="389"/>
                  </a:cubicBezTo>
                  <a:cubicBezTo>
                    <a:pt x="1203" y="377"/>
                    <a:pt x="1267" y="350"/>
                    <a:pt x="1306" y="313"/>
                  </a:cubicBezTo>
                  <a:cubicBezTo>
                    <a:pt x="1405" y="250"/>
                    <a:pt x="1468" y="163"/>
                    <a:pt x="1504" y="100"/>
                  </a:cubicBezTo>
                  <a:cubicBezTo>
                    <a:pt x="1543" y="37"/>
                    <a:pt x="1567" y="1"/>
                    <a:pt x="156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6"/>
            <p:cNvSpPr/>
            <p:nvPr/>
          </p:nvSpPr>
          <p:spPr>
            <a:xfrm>
              <a:off x="4422912" y="2208017"/>
              <a:ext cx="151895" cy="186564"/>
            </a:xfrm>
            <a:custGeom>
              <a:rect b="b" l="l" r="r" t="t"/>
              <a:pathLst>
                <a:path extrusionOk="0" h="1663" w="1354">
                  <a:moveTo>
                    <a:pt x="740" y="1"/>
                  </a:moveTo>
                  <a:cubicBezTo>
                    <a:pt x="419" y="1"/>
                    <a:pt x="123" y="315"/>
                    <a:pt x="64" y="743"/>
                  </a:cubicBezTo>
                  <a:cubicBezTo>
                    <a:pt x="0" y="1207"/>
                    <a:pt x="226" y="1610"/>
                    <a:pt x="566" y="1658"/>
                  </a:cubicBezTo>
                  <a:cubicBezTo>
                    <a:pt x="588" y="1661"/>
                    <a:pt x="611" y="1663"/>
                    <a:pt x="633" y="1663"/>
                  </a:cubicBezTo>
                  <a:cubicBezTo>
                    <a:pt x="945" y="1663"/>
                    <a:pt x="1235" y="1339"/>
                    <a:pt x="1294" y="918"/>
                  </a:cubicBezTo>
                  <a:cubicBezTo>
                    <a:pt x="1354" y="467"/>
                    <a:pt x="1128" y="55"/>
                    <a:pt x="791" y="4"/>
                  </a:cubicBezTo>
                  <a:cubicBezTo>
                    <a:pt x="774" y="2"/>
                    <a:pt x="757" y="1"/>
                    <a:pt x="74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6"/>
            <p:cNvSpPr/>
            <p:nvPr/>
          </p:nvSpPr>
          <p:spPr>
            <a:xfrm>
              <a:off x="4473506" y="2223835"/>
              <a:ext cx="52389" cy="156386"/>
            </a:xfrm>
            <a:custGeom>
              <a:rect b="b" l="l" r="r" t="t"/>
              <a:pathLst>
                <a:path extrusionOk="0" h="1394" w="467">
                  <a:moveTo>
                    <a:pt x="76" y="1393"/>
                  </a:moveTo>
                  <a:cubicBezTo>
                    <a:pt x="76" y="1378"/>
                    <a:pt x="103" y="1354"/>
                    <a:pt x="139" y="1303"/>
                  </a:cubicBezTo>
                  <a:cubicBezTo>
                    <a:pt x="178" y="1267"/>
                    <a:pt x="241" y="1204"/>
                    <a:pt x="265" y="1117"/>
                  </a:cubicBezTo>
                  <a:cubicBezTo>
                    <a:pt x="301" y="1042"/>
                    <a:pt x="316" y="942"/>
                    <a:pt x="289" y="867"/>
                  </a:cubicBezTo>
                  <a:cubicBezTo>
                    <a:pt x="265" y="828"/>
                    <a:pt x="241" y="804"/>
                    <a:pt x="214" y="765"/>
                  </a:cubicBezTo>
                  <a:cubicBezTo>
                    <a:pt x="178" y="741"/>
                    <a:pt x="139" y="690"/>
                    <a:pt x="103" y="654"/>
                  </a:cubicBezTo>
                  <a:cubicBezTo>
                    <a:pt x="52" y="566"/>
                    <a:pt x="16" y="464"/>
                    <a:pt x="0" y="365"/>
                  </a:cubicBezTo>
                  <a:lnTo>
                    <a:pt x="0" y="239"/>
                  </a:lnTo>
                  <a:cubicBezTo>
                    <a:pt x="16" y="190"/>
                    <a:pt x="28" y="151"/>
                    <a:pt x="40" y="127"/>
                  </a:cubicBezTo>
                  <a:cubicBezTo>
                    <a:pt x="76" y="64"/>
                    <a:pt x="139" y="13"/>
                    <a:pt x="178" y="13"/>
                  </a:cubicBezTo>
                  <a:cubicBezTo>
                    <a:pt x="226" y="1"/>
                    <a:pt x="241" y="13"/>
                    <a:pt x="253" y="25"/>
                  </a:cubicBezTo>
                  <a:cubicBezTo>
                    <a:pt x="253" y="40"/>
                    <a:pt x="226" y="52"/>
                    <a:pt x="214" y="76"/>
                  </a:cubicBezTo>
                  <a:cubicBezTo>
                    <a:pt x="202" y="88"/>
                    <a:pt x="178" y="127"/>
                    <a:pt x="166" y="163"/>
                  </a:cubicBezTo>
                  <a:cubicBezTo>
                    <a:pt x="151" y="214"/>
                    <a:pt x="151" y="278"/>
                    <a:pt x="166" y="341"/>
                  </a:cubicBezTo>
                  <a:cubicBezTo>
                    <a:pt x="178" y="416"/>
                    <a:pt x="202" y="491"/>
                    <a:pt x="253" y="551"/>
                  </a:cubicBezTo>
                  <a:cubicBezTo>
                    <a:pt x="277" y="590"/>
                    <a:pt x="301" y="614"/>
                    <a:pt x="340" y="654"/>
                  </a:cubicBezTo>
                  <a:cubicBezTo>
                    <a:pt x="352" y="678"/>
                    <a:pt x="364" y="702"/>
                    <a:pt x="391" y="729"/>
                  </a:cubicBezTo>
                  <a:cubicBezTo>
                    <a:pt x="404" y="753"/>
                    <a:pt x="428" y="792"/>
                    <a:pt x="428" y="816"/>
                  </a:cubicBezTo>
                  <a:cubicBezTo>
                    <a:pt x="467" y="954"/>
                    <a:pt x="428" y="1078"/>
                    <a:pt x="364" y="1180"/>
                  </a:cubicBezTo>
                  <a:cubicBezTo>
                    <a:pt x="301" y="1267"/>
                    <a:pt x="226" y="1318"/>
                    <a:pt x="178" y="1354"/>
                  </a:cubicBezTo>
                  <a:cubicBezTo>
                    <a:pt x="127" y="1378"/>
                    <a:pt x="91" y="1393"/>
                    <a:pt x="76" y="13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6"/>
            <p:cNvSpPr/>
            <p:nvPr/>
          </p:nvSpPr>
          <p:spPr>
            <a:xfrm>
              <a:off x="4844953" y="2165947"/>
              <a:ext cx="190149" cy="205635"/>
            </a:xfrm>
            <a:custGeom>
              <a:rect b="b" l="l" r="r" t="t"/>
              <a:pathLst>
                <a:path extrusionOk="0" h="1833" w="1695">
                  <a:moveTo>
                    <a:pt x="1022" y="1"/>
                  </a:moveTo>
                  <a:cubicBezTo>
                    <a:pt x="719" y="1"/>
                    <a:pt x="395" y="247"/>
                    <a:pt x="214" y="638"/>
                  </a:cubicBezTo>
                  <a:cubicBezTo>
                    <a:pt x="1" y="1114"/>
                    <a:pt x="103" y="1628"/>
                    <a:pt x="452" y="1790"/>
                  </a:cubicBezTo>
                  <a:cubicBezTo>
                    <a:pt x="519" y="1819"/>
                    <a:pt x="590" y="1833"/>
                    <a:pt x="662" y="1833"/>
                  </a:cubicBezTo>
                  <a:cubicBezTo>
                    <a:pt x="968" y="1833"/>
                    <a:pt x="1298" y="1588"/>
                    <a:pt x="1481" y="1201"/>
                  </a:cubicBezTo>
                  <a:cubicBezTo>
                    <a:pt x="1694" y="726"/>
                    <a:pt x="1592" y="211"/>
                    <a:pt x="1243" y="49"/>
                  </a:cubicBezTo>
                  <a:cubicBezTo>
                    <a:pt x="1172" y="16"/>
                    <a:pt x="1098" y="1"/>
                    <a:pt x="10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6"/>
            <p:cNvSpPr/>
            <p:nvPr/>
          </p:nvSpPr>
          <p:spPr>
            <a:xfrm>
              <a:off x="4458361" y="2006202"/>
              <a:ext cx="264302" cy="204738"/>
            </a:xfrm>
            <a:custGeom>
              <a:rect b="b" l="l" r="r" t="t"/>
              <a:pathLst>
                <a:path extrusionOk="0" h="1825" w="2356">
                  <a:moveTo>
                    <a:pt x="805" y="1"/>
                  </a:moveTo>
                  <a:cubicBezTo>
                    <a:pt x="587" y="1"/>
                    <a:pt x="396" y="75"/>
                    <a:pt x="274" y="224"/>
                  </a:cubicBezTo>
                  <a:cubicBezTo>
                    <a:pt x="0" y="551"/>
                    <a:pt x="349" y="912"/>
                    <a:pt x="851" y="1315"/>
                  </a:cubicBezTo>
                  <a:cubicBezTo>
                    <a:pt x="1191" y="1594"/>
                    <a:pt x="1520" y="1825"/>
                    <a:pt x="1782" y="1825"/>
                  </a:cubicBezTo>
                  <a:cubicBezTo>
                    <a:pt x="1895" y="1825"/>
                    <a:pt x="1996" y="1781"/>
                    <a:pt x="2078" y="1679"/>
                  </a:cubicBezTo>
                  <a:cubicBezTo>
                    <a:pt x="2355" y="1339"/>
                    <a:pt x="2181" y="750"/>
                    <a:pt x="1678" y="350"/>
                  </a:cubicBezTo>
                  <a:cubicBezTo>
                    <a:pt x="1398" y="118"/>
                    <a:pt x="1080" y="1"/>
                    <a:pt x="80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6"/>
            <p:cNvSpPr/>
            <p:nvPr/>
          </p:nvSpPr>
          <p:spPr>
            <a:xfrm>
              <a:off x="4498859" y="2056571"/>
              <a:ext cx="164684" cy="142138"/>
            </a:xfrm>
            <a:custGeom>
              <a:rect b="b" l="l" r="r" t="t"/>
              <a:pathLst>
                <a:path extrusionOk="0" h="1267" w="1468">
                  <a:moveTo>
                    <a:pt x="1456" y="1254"/>
                  </a:moveTo>
                  <a:cubicBezTo>
                    <a:pt x="1444" y="1266"/>
                    <a:pt x="1429" y="1215"/>
                    <a:pt x="1381" y="1167"/>
                  </a:cubicBezTo>
                  <a:cubicBezTo>
                    <a:pt x="1341" y="1104"/>
                    <a:pt x="1278" y="1029"/>
                    <a:pt x="1203" y="954"/>
                  </a:cubicBezTo>
                  <a:cubicBezTo>
                    <a:pt x="1029" y="803"/>
                    <a:pt x="815" y="629"/>
                    <a:pt x="641" y="514"/>
                  </a:cubicBezTo>
                  <a:cubicBezTo>
                    <a:pt x="289" y="265"/>
                    <a:pt x="0" y="75"/>
                    <a:pt x="15" y="27"/>
                  </a:cubicBezTo>
                  <a:cubicBezTo>
                    <a:pt x="27" y="0"/>
                    <a:pt x="114" y="27"/>
                    <a:pt x="253" y="75"/>
                  </a:cubicBezTo>
                  <a:cubicBezTo>
                    <a:pt x="391" y="139"/>
                    <a:pt x="566" y="238"/>
                    <a:pt x="740" y="364"/>
                  </a:cubicBezTo>
                  <a:cubicBezTo>
                    <a:pt x="929" y="502"/>
                    <a:pt x="1128" y="704"/>
                    <a:pt x="1278" y="878"/>
                  </a:cubicBezTo>
                  <a:cubicBezTo>
                    <a:pt x="1353" y="966"/>
                    <a:pt x="1417" y="1065"/>
                    <a:pt x="1444" y="1140"/>
                  </a:cubicBezTo>
                  <a:cubicBezTo>
                    <a:pt x="1468" y="1215"/>
                    <a:pt x="1456" y="1254"/>
                    <a:pt x="1456" y="12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6"/>
            <p:cNvSpPr/>
            <p:nvPr/>
          </p:nvSpPr>
          <p:spPr>
            <a:xfrm>
              <a:off x="4527018" y="1907392"/>
              <a:ext cx="250504" cy="176467"/>
            </a:xfrm>
            <a:custGeom>
              <a:rect b="b" l="l" r="r" t="t"/>
              <a:pathLst>
                <a:path extrusionOk="0" h="1573" w="2233">
                  <a:moveTo>
                    <a:pt x="1276" y="1"/>
                  </a:moveTo>
                  <a:cubicBezTo>
                    <a:pt x="1148" y="1"/>
                    <a:pt x="1014" y="20"/>
                    <a:pt x="879" y="59"/>
                  </a:cubicBezTo>
                  <a:cubicBezTo>
                    <a:pt x="340" y="234"/>
                    <a:pt x="1" y="697"/>
                    <a:pt x="127" y="1100"/>
                  </a:cubicBezTo>
                  <a:cubicBezTo>
                    <a:pt x="221" y="1399"/>
                    <a:pt x="554" y="1572"/>
                    <a:pt x="940" y="1572"/>
                  </a:cubicBezTo>
                  <a:cubicBezTo>
                    <a:pt x="1070" y="1572"/>
                    <a:pt x="1207" y="1553"/>
                    <a:pt x="1342" y="1512"/>
                  </a:cubicBezTo>
                  <a:cubicBezTo>
                    <a:pt x="1892" y="1338"/>
                    <a:pt x="2232" y="874"/>
                    <a:pt x="2106" y="471"/>
                  </a:cubicBezTo>
                  <a:cubicBezTo>
                    <a:pt x="2001" y="179"/>
                    <a:pt x="1669" y="1"/>
                    <a:pt x="12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6"/>
            <p:cNvSpPr/>
            <p:nvPr/>
          </p:nvSpPr>
          <p:spPr>
            <a:xfrm>
              <a:off x="4569198" y="1953162"/>
              <a:ext cx="175902" cy="80437"/>
            </a:xfrm>
            <a:custGeom>
              <a:rect b="b" l="l" r="r" t="t"/>
              <a:pathLst>
                <a:path extrusionOk="0" h="717" w="1568">
                  <a:moveTo>
                    <a:pt x="1567" y="115"/>
                  </a:moveTo>
                  <a:cubicBezTo>
                    <a:pt x="1567" y="127"/>
                    <a:pt x="1516" y="115"/>
                    <a:pt x="1456" y="103"/>
                  </a:cubicBezTo>
                  <a:cubicBezTo>
                    <a:pt x="1393" y="103"/>
                    <a:pt x="1291" y="103"/>
                    <a:pt x="1192" y="115"/>
                  </a:cubicBezTo>
                  <a:cubicBezTo>
                    <a:pt x="1104" y="139"/>
                    <a:pt x="990" y="190"/>
                    <a:pt x="915" y="253"/>
                  </a:cubicBezTo>
                  <a:cubicBezTo>
                    <a:pt x="828" y="316"/>
                    <a:pt x="764" y="415"/>
                    <a:pt x="689" y="491"/>
                  </a:cubicBezTo>
                  <a:cubicBezTo>
                    <a:pt x="629" y="578"/>
                    <a:pt x="539" y="653"/>
                    <a:pt x="428" y="692"/>
                  </a:cubicBezTo>
                  <a:cubicBezTo>
                    <a:pt x="376" y="704"/>
                    <a:pt x="328" y="716"/>
                    <a:pt x="277" y="716"/>
                  </a:cubicBezTo>
                  <a:cubicBezTo>
                    <a:pt x="226" y="716"/>
                    <a:pt x="178" y="704"/>
                    <a:pt x="139" y="692"/>
                  </a:cubicBezTo>
                  <a:cubicBezTo>
                    <a:pt x="64" y="653"/>
                    <a:pt x="28" y="590"/>
                    <a:pt x="13" y="554"/>
                  </a:cubicBezTo>
                  <a:cubicBezTo>
                    <a:pt x="1" y="503"/>
                    <a:pt x="1" y="479"/>
                    <a:pt x="13" y="479"/>
                  </a:cubicBezTo>
                  <a:cubicBezTo>
                    <a:pt x="52" y="466"/>
                    <a:pt x="76" y="542"/>
                    <a:pt x="190" y="566"/>
                  </a:cubicBezTo>
                  <a:cubicBezTo>
                    <a:pt x="238" y="578"/>
                    <a:pt x="301" y="578"/>
                    <a:pt x="364" y="542"/>
                  </a:cubicBezTo>
                  <a:cubicBezTo>
                    <a:pt x="428" y="503"/>
                    <a:pt x="491" y="451"/>
                    <a:pt x="566" y="376"/>
                  </a:cubicBezTo>
                  <a:cubicBezTo>
                    <a:pt x="629" y="301"/>
                    <a:pt x="704" y="202"/>
                    <a:pt x="816" y="127"/>
                  </a:cubicBezTo>
                  <a:cubicBezTo>
                    <a:pt x="930" y="51"/>
                    <a:pt x="1065" y="15"/>
                    <a:pt x="1179" y="0"/>
                  </a:cubicBezTo>
                  <a:cubicBezTo>
                    <a:pt x="1306" y="0"/>
                    <a:pt x="1405" y="27"/>
                    <a:pt x="1468" y="51"/>
                  </a:cubicBezTo>
                  <a:cubicBezTo>
                    <a:pt x="1543" y="75"/>
                    <a:pt x="1567" y="115"/>
                    <a:pt x="1567" y="11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6"/>
            <p:cNvSpPr/>
            <p:nvPr/>
          </p:nvSpPr>
          <p:spPr>
            <a:xfrm>
              <a:off x="4296600" y="2079479"/>
              <a:ext cx="181287" cy="229979"/>
            </a:xfrm>
            <a:custGeom>
              <a:rect b="b" l="l" r="r" t="t"/>
              <a:pathLst>
                <a:path extrusionOk="0" h="2050" w="1616">
                  <a:moveTo>
                    <a:pt x="842" y="0"/>
                  </a:moveTo>
                  <a:cubicBezTo>
                    <a:pt x="445" y="0"/>
                    <a:pt x="86" y="415"/>
                    <a:pt x="36" y="956"/>
                  </a:cubicBezTo>
                  <a:cubicBezTo>
                    <a:pt x="0" y="1521"/>
                    <a:pt x="301" y="2008"/>
                    <a:pt x="713" y="2047"/>
                  </a:cubicBezTo>
                  <a:cubicBezTo>
                    <a:pt x="730" y="2049"/>
                    <a:pt x="747" y="2049"/>
                    <a:pt x="764" y="2049"/>
                  </a:cubicBezTo>
                  <a:cubicBezTo>
                    <a:pt x="1169" y="2049"/>
                    <a:pt x="1518" y="1634"/>
                    <a:pt x="1567" y="1094"/>
                  </a:cubicBezTo>
                  <a:cubicBezTo>
                    <a:pt x="1615" y="528"/>
                    <a:pt x="1315" y="41"/>
                    <a:pt x="891" y="2"/>
                  </a:cubicBezTo>
                  <a:cubicBezTo>
                    <a:pt x="874" y="1"/>
                    <a:pt x="858" y="0"/>
                    <a:pt x="84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6"/>
            <p:cNvSpPr/>
            <p:nvPr/>
          </p:nvSpPr>
          <p:spPr>
            <a:xfrm>
              <a:off x="4361328" y="2096531"/>
              <a:ext cx="44985" cy="180281"/>
            </a:xfrm>
            <a:custGeom>
              <a:rect b="b" l="l" r="r" t="t"/>
              <a:pathLst>
                <a:path extrusionOk="0" h="1607" w="401">
                  <a:moveTo>
                    <a:pt x="302" y="16"/>
                  </a:moveTo>
                  <a:cubicBezTo>
                    <a:pt x="302" y="16"/>
                    <a:pt x="275" y="52"/>
                    <a:pt x="250" y="115"/>
                  </a:cubicBezTo>
                  <a:cubicBezTo>
                    <a:pt x="211" y="166"/>
                    <a:pt x="175" y="253"/>
                    <a:pt x="163" y="352"/>
                  </a:cubicBezTo>
                  <a:cubicBezTo>
                    <a:pt x="136" y="452"/>
                    <a:pt x="151" y="566"/>
                    <a:pt x="175" y="665"/>
                  </a:cubicBezTo>
                  <a:cubicBezTo>
                    <a:pt x="211" y="767"/>
                    <a:pt x="275" y="867"/>
                    <a:pt x="314" y="954"/>
                  </a:cubicBezTo>
                  <a:cubicBezTo>
                    <a:pt x="362" y="1053"/>
                    <a:pt x="401" y="1167"/>
                    <a:pt x="401" y="1267"/>
                  </a:cubicBezTo>
                  <a:cubicBezTo>
                    <a:pt x="401" y="1330"/>
                    <a:pt x="389" y="1381"/>
                    <a:pt x="377" y="1429"/>
                  </a:cubicBezTo>
                  <a:cubicBezTo>
                    <a:pt x="350" y="1468"/>
                    <a:pt x="326" y="1504"/>
                    <a:pt x="287" y="1543"/>
                  </a:cubicBezTo>
                  <a:cubicBezTo>
                    <a:pt x="226" y="1595"/>
                    <a:pt x="163" y="1607"/>
                    <a:pt x="112" y="1607"/>
                  </a:cubicBezTo>
                  <a:cubicBezTo>
                    <a:pt x="61" y="1607"/>
                    <a:pt x="49" y="1580"/>
                    <a:pt x="49" y="1567"/>
                  </a:cubicBezTo>
                  <a:cubicBezTo>
                    <a:pt x="49" y="1543"/>
                    <a:pt x="124" y="1543"/>
                    <a:pt x="187" y="1456"/>
                  </a:cubicBezTo>
                  <a:cubicBezTo>
                    <a:pt x="226" y="1405"/>
                    <a:pt x="238" y="1354"/>
                    <a:pt x="238" y="1279"/>
                  </a:cubicBezTo>
                  <a:cubicBezTo>
                    <a:pt x="238" y="1204"/>
                    <a:pt x="199" y="1116"/>
                    <a:pt x="163" y="1029"/>
                  </a:cubicBezTo>
                  <a:cubicBezTo>
                    <a:pt x="124" y="942"/>
                    <a:pt x="61" y="843"/>
                    <a:pt x="25" y="704"/>
                  </a:cubicBezTo>
                  <a:cubicBezTo>
                    <a:pt x="1" y="578"/>
                    <a:pt x="13" y="440"/>
                    <a:pt x="49" y="328"/>
                  </a:cubicBezTo>
                  <a:cubicBezTo>
                    <a:pt x="88" y="214"/>
                    <a:pt x="151" y="127"/>
                    <a:pt x="199" y="76"/>
                  </a:cubicBezTo>
                  <a:cubicBezTo>
                    <a:pt x="250" y="28"/>
                    <a:pt x="287" y="1"/>
                    <a:pt x="302"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6"/>
            <p:cNvSpPr/>
            <p:nvPr/>
          </p:nvSpPr>
          <p:spPr>
            <a:xfrm>
              <a:off x="4523037" y="2138519"/>
              <a:ext cx="276754" cy="160873"/>
            </a:xfrm>
            <a:custGeom>
              <a:rect b="b" l="l" r="r" t="t"/>
              <a:pathLst>
                <a:path extrusionOk="0" h="1434" w="2467">
                  <a:moveTo>
                    <a:pt x="1872" y="0"/>
                  </a:moveTo>
                  <a:cubicBezTo>
                    <a:pt x="1663" y="0"/>
                    <a:pt x="1403" y="59"/>
                    <a:pt x="1113" y="140"/>
                  </a:cubicBezTo>
                  <a:cubicBezTo>
                    <a:pt x="499" y="314"/>
                    <a:pt x="0" y="516"/>
                    <a:pt x="111" y="928"/>
                  </a:cubicBezTo>
                  <a:cubicBezTo>
                    <a:pt x="206" y="1247"/>
                    <a:pt x="565" y="1433"/>
                    <a:pt x="997" y="1433"/>
                  </a:cubicBezTo>
                  <a:cubicBezTo>
                    <a:pt x="1143" y="1433"/>
                    <a:pt x="1298" y="1412"/>
                    <a:pt x="1453" y="1367"/>
                  </a:cubicBezTo>
                  <a:cubicBezTo>
                    <a:pt x="2066" y="1205"/>
                    <a:pt x="2466" y="729"/>
                    <a:pt x="2355" y="302"/>
                  </a:cubicBezTo>
                  <a:cubicBezTo>
                    <a:pt x="2287" y="81"/>
                    <a:pt x="2115" y="0"/>
                    <a:pt x="18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6"/>
            <p:cNvSpPr/>
            <p:nvPr/>
          </p:nvSpPr>
          <p:spPr>
            <a:xfrm>
              <a:off x="4549623" y="2161292"/>
              <a:ext cx="207986" cy="66189"/>
            </a:xfrm>
            <a:custGeom>
              <a:rect b="b" l="l" r="r" t="t"/>
              <a:pathLst>
                <a:path extrusionOk="0" h="590" w="1854">
                  <a:moveTo>
                    <a:pt x="13" y="499"/>
                  </a:moveTo>
                  <a:cubicBezTo>
                    <a:pt x="13" y="487"/>
                    <a:pt x="49" y="499"/>
                    <a:pt x="124" y="499"/>
                  </a:cubicBezTo>
                  <a:cubicBezTo>
                    <a:pt x="187" y="499"/>
                    <a:pt x="289" y="487"/>
                    <a:pt x="401" y="463"/>
                  </a:cubicBezTo>
                  <a:cubicBezTo>
                    <a:pt x="626" y="412"/>
                    <a:pt x="891" y="337"/>
                    <a:pt x="1089" y="274"/>
                  </a:cubicBezTo>
                  <a:cubicBezTo>
                    <a:pt x="1493" y="123"/>
                    <a:pt x="1817" y="0"/>
                    <a:pt x="1841" y="36"/>
                  </a:cubicBezTo>
                  <a:cubicBezTo>
                    <a:pt x="1853" y="63"/>
                    <a:pt x="1793" y="123"/>
                    <a:pt x="1667" y="199"/>
                  </a:cubicBezTo>
                  <a:cubicBezTo>
                    <a:pt x="1541" y="274"/>
                    <a:pt x="1366" y="364"/>
                    <a:pt x="1141" y="439"/>
                  </a:cubicBezTo>
                  <a:cubicBezTo>
                    <a:pt x="939" y="499"/>
                    <a:pt x="650" y="563"/>
                    <a:pt x="413" y="575"/>
                  </a:cubicBezTo>
                  <a:cubicBezTo>
                    <a:pt x="301" y="590"/>
                    <a:pt x="187" y="575"/>
                    <a:pt x="112" y="551"/>
                  </a:cubicBezTo>
                  <a:cubicBezTo>
                    <a:pt x="37" y="538"/>
                    <a:pt x="1" y="499"/>
                    <a:pt x="13" y="49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6"/>
            <p:cNvSpPr/>
            <p:nvPr/>
          </p:nvSpPr>
          <p:spPr>
            <a:xfrm>
              <a:off x="4654904" y="2304741"/>
              <a:ext cx="229525" cy="232335"/>
            </a:xfrm>
            <a:custGeom>
              <a:rect b="b" l="l" r="r" t="t"/>
              <a:pathLst>
                <a:path extrusionOk="0" h="2071" w="2046">
                  <a:moveTo>
                    <a:pt x="584" y="1"/>
                  </a:moveTo>
                  <a:cubicBezTo>
                    <a:pt x="510" y="1"/>
                    <a:pt x="437" y="24"/>
                    <a:pt x="364" y="75"/>
                  </a:cubicBezTo>
                  <a:cubicBezTo>
                    <a:pt x="0" y="313"/>
                    <a:pt x="0" y="942"/>
                    <a:pt x="376" y="1468"/>
                  </a:cubicBezTo>
                  <a:cubicBezTo>
                    <a:pt x="639" y="1848"/>
                    <a:pt x="1013" y="2071"/>
                    <a:pt x="1337" y="2071"/>
                  </a:cubicBezTo>
                  <a:cubicBezTo>
                    <a:pt x="1462" y="2071"/>
                    <a:pt x="1580" y="2038"/>
                    <a:pt x="1682" y="1967"/>
                  </a:cubicBezTo>
                  <a:cubicBezTo>
                    <a:pt x="2046" y="1730"/>
                    <a:pt x="1805" y="1290"/>
                    <a:pt x="1444" y="764"/>
                  </a:cubicBezTo>
                  <a:cubicBezTo>
                    <a:pt x="1155" y="346"/>
                    <a:pt x="866" y="1"/>
                    <a:pt x="58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6"/>
            <p:cNvSpPr/>
            <p:nvPr/>
          </p:nvSpPr>
          <p:spPr>
            <a:xfrm>
              <a:off x="4722324" y="2317530"/>
              <a:ext cx="122615" cy="179945"/>
            </a:xfrm>
            <a:custGeom>
              <a:rect b="b" l="l" r="r" t="t"/>
              <a:pathLst>
                <a:path extrusionOk="0" h="1604" w="1093">
                  <a:moveTo>
                    <a:pt x="28" y="1"/>
                  </a:moveTo>
                  <a:cubicBezTo>
                    <a:pt x="40" y="1"/>
                    <a:pt x="40" y="49"/>
                    <a:pt x="64" y="112"/>
                  </a:cubicBezTo>
                  <a:cubicBezTo>
                    <a:pt x="76" y="187"/>
                    <a:pt x="127" y="262"/>
                    <a:pt x="178" y="361"/>
                  </a:cubicBezTo>
                  <a:cubicBezTo>
                    <a:pt x="302" y="551"/>
                    <a:pt x="452" y="776"/>
                    <a:pt x="590" y="951"/>
                  </a:cubicBezTo>
                  <a:cubicBezTo>
                    <a:pt x="855" y="1291"/>
                    <a:pt x="1093" y="1540"/>
                    <a:pt x="1054" y="1579"/>
                  </a:cubicBezTo>
                  <a:cubicBezTo>
                    <a:pt x="1030" y="1604"/>
                    <a:pt x="954" y="1564"/>
                    <a:pt x="843" y="1465"/>
                  </a:cubicBezTo>
                  <a:cubicBezTo>
                    <a:pt x="729" y="1378"/>
                    <a:pt x="590" y="1240"/>
                    <a:pt x="452" y="1053"/>
                  </a:cubicBezTo>
                  <a:cubicBezTo>
                    <a:pt x="317" y="876"/>
                    <a:pt x="178" y="626"/>
                    <a:pt x="91" y="413"/>
                  </a:cubicBezTo>
                  <a:cubicBezTo>
                    <a:pt x="40" y="313"/>
                    <a:pt x="1" y="199"/>
                    <a:pt x="1" y="124"/>
                  </a:cubicBezTo>
                  <a:cubicBezTo>
                    <a:pt x="1" y="49"/>
                    <a:pt x="16" y="1"/>
                    <a:pt x="28"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36"/>
          <p:cNvGrpSpPr/>
          <p:nvPr/>
        </p:nvGrpSpPr>
        <p:grpSpPr>
          <a:xfrm rot="599094">
            <a:off x="1294478" y="1253885"/>
            <a:ext cx="541836" cy="631497"/>
            <a:chOff x="7893253" y="3121156"/>
            <a:chExt cx="856410" cy="793528"/>
          </a:xfrm>
        </p:grpSpPr>
        <p:sp>
          <p:nvSpPr>
            <p:cNvPr id="2267" name="Google Shape;2267;p36"/>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6"/>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6"/>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6"/>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6"/>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6"/>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36"/>
          <p:cNvGrpSpPr/>
          <p:nvPr/>
        </p:nvGrpSpPr>
        <p:grpSpPr>
          <a:xfrm>
            <a:off x="5721161" y="3176400"/>
            <a:ext cx="893256" cy="477616"/>
            <a:chOff x="6784369" y="2217533"/>
            <a:chExt cx="1139212" cy="692599"/>
          </a:xfrm>
        </p:grpSpPr>
        <p:sp>
          <p:nvSpPr>
            <p:cNvPr id="2274" name="Google Shape;2274;p36"/>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6"/>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6"/>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6"/>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6"/>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6"/>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6"/>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6"/>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6"/>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6"/>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6"/>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6"/>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6"/>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6"/>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6"/>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6"/>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6"/>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6"/>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6"/>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6"/>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6"/>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6"/>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6"/>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6"/>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6"/>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6"/>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6"/>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6"/>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6"/>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6"/>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6"/>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6"/>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6" name="Google Shape;2306;p36"/>
          <p:cNvSpPr txBox="1"/>
          <p:nvPr>
            <p:ph idx="5" type="subTitle"/>
          </p:nvPr>
        </p:nvSpPr>
        <p:spPr>
          <a:xfrm>
            <a:off x="1818075" y="3654025"/>
            <a:ext cx="2355900" cy="98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Katherine Hunter</a:t>
            </a:r>
            <a:endParaRPr/>
          </a:p>
        </p:txBody>
      </p:sp>
      <p:sp>
        <p:nvSpPr>
          <p:cNvPr id="2307" name="Google Shape;2307;p36"/>
          <p:cNvSpPr txBox="1"/>
          <p:nvPr>
            <p:ph idx="5" type="subTitle"/>
          </p:nvPr>
        </p:nvSpPr>
        <p:spPr>
          <a:xfrm>
            <a:off x="5363784" y="3999800"/>
            <a:ext cx="1608000" cy="54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Alyssa Chang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1" name="Shape 4101"/>
        <p:cNvGrpSpPr/>
        <p:nvPr/>
      </p:nvGrpSpPr>
      <p:grpSpPr>
        <a:xfrm>
          <a:off x="0" y="0"/>
          <a:ext cx="0" cy="0"/>
          <a:chOff x="0" y="0"/>
          <a:chExt cx="0" cy="0"/>
        </a:xfrm>
      </p:grpSpPr>
      <p:sp>
        <p:nvSpPr>
          <p:cNvPr id="4102" name="Google Shape;4102;p54"/>
          <p:cNvSpPr txBox="1"/>
          <p:nvPr>
            <p:ph type="title"/>
          </p:nvPr>
        </p:nvSpPr>
        <p:spPr>
          <a:xfrm>
            <a:off x="796200" y="219735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Mean Decrease In Impurity</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6" name="Shape 4106"/>
        <p:cNvGrpSpPr/>
        <p:nvPr/>
      </p:nvGrpSpPr>
      <p:grpSpPr>
        <a:xfrm>
          <a:off x="0" y="0"/>
          <a:ext cx="0" cy="0"/>
          <a:chOff x="0" y="0"/>
          <a:chExt cx="0" cy="0"/>
        </a:xfrm>
      </p:grpSpPr>
      <p:sp>
        <p:nvSpPr>
          <p:cNvPr id="4107" name="Google Shape;4107;p5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a:t>
            </a:r>
            <a:endParaRPr>
              <a:solidFill>
                <a:schemeClr val="lt1"/>
              </a:solidFill>
            </a:endParaRPr>
          </a:p>
        </p:txBody>
      </p:sp>
      <p:sp>
        <p:nvSpPr>
          <p:cNvPr id="4108" name="Google Shape;4108;p55"/>
          <p:cNvSpPr txBox="1"/>
          <p:nvPr>
            <p:ph idx="8" type="subTitle"/>
          </p:nvPr>
        </p:nvSpPr>
        <p:spPr>
          <a:xfrm>
            <a:off x="4714375" y="2234975"/>
            <a:ext cx="3756900" cy="19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u="sng"/>
              <a:t>Training Details:</a:t>
            </a:r>
            <a:endParaRPr sz="1700" u="sng"/>
          </a:p>
          <a:p>
            <a:pPr indent="-336550" lvl="0" marL="457200" rtl="0" algn="l">
              <a:spcBef>
                <a:spcPts val="0"/>
              </a:spcBef>
              <a:spcAft>
                <a:spcPts val="0"/>
              </a:spcAft>
              <a:buSzPts val="1700"/>
              <a:buChar char="●"/>
            </a:pPr>
            <a:r>
              <a:rPr lang="en" sz="1700"/>
              <a:t>Time taken for grid search: 3 minutes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u="sng"/>
              <a:t>Best Model Details:</a:t>
            </a:r>
            <a:endParaRPr sz="1700" u="sng"/>
          </a:p>
          <a:p>
            <a:pPr indent="-336550" lvl="0" marL="457200" rtl="0" algn="l">
              <a:spcBef>
                <a:spcPts val="0"/>
              </a:spcBef>
              <a:spcAft>
                <a:spcPts val="0"/>
              </a:spcAft>
              <a:buSzPts val="1700"/>
              <a:buChar char="●"/>
            </a:pPr>
            <a:r>
              <a:rPr lang="en" sz="1700"/>
              <a:t>Max_depth = 9</a:t>
            </a:r>
            <a:endParaRPr sz="1700"/>
          </a:p>
          <a:p>
            <a:pPr indent="-336550" lvl="0" marL="457200" rtl="0" algn="l">
              <a:spcBef>
                <a:spcPts val="0"/>
              </a:spcBef>
              <a:spcAft>
                <a:spcPts val="0"/>
              </a:spcAft>
              <a:buSzPts val="1700"/>
              <a:buChar char="●"/>
            </a:pPr>
            <a:r>
              <a:rPr lang="en" sz="1700"/>
              <a:t>N_estimators = 100</a:t>
            </a:r>
            <a:endParaRPr sz="1700"/>
          </a:p>
          <a:p>
            <a:pPr indent="-336550" lvl="0" marL="457200" rtl="0" algn="l">
              <a:spcBef>
                <a:spcPts val="0"/>
              </a:spcBef>
              <a:spcAft>
                <a:spcPts val="0"/>
              </a:spcAft>
              <a:buSzPts val="1700"/>
              <a:buChar char="●"/>
            </a:pPr>
            <a:r>
              <a:rPr lang="en" sz="1700"/>
              <a:t>MSE score: 0.7218</a:t>
            </a:r>
            <a:endParaRPr sz="1700"/>
          </a:p>
        </p:txBody>
      </p:sp>
      <p:sp>
        <p:nvSpPr>
          <p:cNvPr id="4109" name="Google Shape;4109;p55"/>
          <p:cNvSpPr txBox="1"/>
          <p:nvPr>
            <p:ph idx="8" type="subTitle"/>
          </p:nvPr>
        </p:nvSpPr>
        <p:spPr>
          <a:xfrm>
            <a:off x="720000" y="1204938"/>
            <a:ext cx="7536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 We used </a:t>
            </a:r>
            <a:r>
              <a:rPr b="1" lang="en" sz="1600">
                <a:latin typeface="Lato"/>
                <a:ea typeface="Lato"/>
                <a:cs typeface="Lato"/>
                <a:sym typeface="Lato"/>
              </a:rPr>
              <a:t>grid search</a:t>
            </a:r>
            <a:r>
              <a:rPr lang="en" sz="1600">
                <a:latin typeface="Lato"/>
                <a:ea typeface="Lato"/>
                <a:cs typeface="Lato"/>
                <a:sym typeface="Lato"/>
              </a:rPr>
              <a:t> t</a:t>
            </a:r>
            <a:r>
              <a:rPr lang="en" sz="1600">
                <a:latin typeface="Lato"/>
                <a:ea typeface="Lato"/>
                <a:cs typeface="Lato"/>
                <a:sym typeface="Lato"/>
              </a:rPr>
              <a:t>o tune the hyperparameters </a:t>
            </a:r>
            <a:r>
              <a:rPr b="1" lang="en" sz="1600">
                <a:latin typeface="Lato"/>
                <a:ea typeface="Lato"/>
                <a:cs typeface="Lato"/>
                <a:sym typeface="Lato"/>
              </a:rPr>
              <a:t>n_estimators and max_depth</a:t>
            </a:r>
            <a:r>
              <a:rPr lang="en" sz="1600">
                <a:latin typeface="Lato"/>
                <a:ea typeface="Lato"/>
                <a:cs typeface="Lato"/>
                <a:sym typeface="Lato"/>
              </a:rPr>
              <a:t> </a:t>
            </a:r>
            <a:r>
              <a:rPr lang="en" sz="1600">
                <a:latin typeface="Lato"/>
                <a:ea typeface="Lato"/>
                <a:cs typeface="Lato"/>
                <a:sym typeface="Lato"/>
              </a:rPr>
              <a:t>for our Random Forest model on the training data. The default criterion of </a:t>
            </a:r>
            <a:r>
              <a:rPr b="1" lang="en" sz="1600">
                <a:latin typeface="Lato"/>
                <a:ea typeface="Lato"/>
                <a:cs typeface="Lato"/>
                <a:sym typeface="Lato"/>
              </a:rPr>
              <a:t>"squared error"</a:t>
            </a:r>
            <a:r>
              <a:rPr lang="en" sz="1600">
                <a:latin typeface="Lato"/>
                <a:ea typeface="Lato"/>
                <a:cs typeface="Lato"/>
                <a:sym typeface="Lato"/>
              </a:rPr>
              <a:t> was used to evaluate our random forest.</a:t>
            </a:r>
            <a:endParaRPr sz="1600">
              <a:latin typeface="Lato"/>
              <a:ea typeface="Lato"/>
              <a:cs typeface="Lato"/>
              <a:sym typeface="Lato"/>
            </a:endParaRPr>
          </a:p>
        </p:txBody>
      </p:sp>
      <p:pic>
        <p:nvPicPr>
          <p:cNvPr id="4110" name="Google Shape;4110;p55"/>
          <p:cNvPicPr preferRelativeResize="0"/>
          <p:nvPr/>
        </p:nvPicPr>
        <p:blipFill>
          <a:blip r:embed="rId3">
            <a:alphaModFix/>
          </a:blip>
          <a:stretch>
            <a:fillRect/>
          </a:stretch>
        </p:blipFill>
        <p:spPr>
          <a:xfrm>
            <a:off x="961125" y="2234975"/>
            <a:ext cx="3614050" cy="203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4" name="Shape 4114"/>
        <p:cNvGrpSpPr/>
        <p:nvPr/>
      </p:nvGrpSpPr>
      <p:grpSpPr>
        <a:xfrm>
          <a:off x="0" y="0"/>
          <a:ext cx="0" cy="0"/>
          <a:chOff x="0" y="0"/>
          <a:chExt cx="0" cy="0"/>
        </a:xfrm>
      </p:grpSpPr>
      <p:sp>
        <p:nvSpPr>
          <p:cNvPr id="4115" name="Google Shape;4115;p56"/>
          <p:cNvSpPr txBox="1"/>
          <p:nvPr>
            <p:ph type="title"/>
          </p:nvPr>
        </p:nvSpPr>
        <p:spPr>
          <a:xfrm>
            <a:off x="4261500" y="540000"/>
            <a:ext cx="41625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MDI -Random Forest</a:t>
            </a:r>
            <a:endParaRPr>
              <a:solidFill>
                <a:schemeClr val="lt1"/>
              </a:solidFill>
            </a:endParaRPr>
          </a:p>
        </p:txBody>
      </p:sp>
      <p:pic>
        <p:nvPicPr>
          <p:cNvPr id="4116" name="Google Shape;4116;p56"/>
          <p:cNvPicPr preferRelativeResize="0"/>
          <p:nvPr/>
        </p:nvPicPr>
        <p:blipFill>
          <a:blip r:embed="rId3">
            <a:alphaModFix/>
          </a:blip>
          <a:stretch>
            <a:fillRect/>
          </a:stretch>
        </p:blipFill>
        <p:spPr>
          <a:xfrm>
            <a:off x="255550" y="222450"/>
            <a:ext cx="3552299" cy="4698600"/>
          </a:xfrm>
          <a:prstGeom prst="rect">
            <a:avLst/>
          </a:prstGeom>
          <a:noFill/>
          <a:ln>
            <a:noFill/>
          </a:ln>
        </p:spPr>
      </p:pic>
      <p:sp>
        <p:nvSpPr>
          <p:cNvPr id="4117" name="Google Shape;4117;p56"/>
          <p:cNvSpPr txBox="1"/>
          <p:nvPr/>
        </p:nvSpPr>
        <p:spPr>
          <a:xfrm>
            <a:off x="4451025" y="1235750"/>
            <a:ext cx="3876600" cy="47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After plotting the feature importance on Mean Decrease in Impurity, there are 9 features that seem to be important:</a:t>
            </a:r>
            <a:endParaRPr sz="1000">
              <a:solidFill>
                <a:schemeClr val="lt1"/>
              </a:solidFill>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graphicFrame>
        <p:nvGraphicFramePr>
          <p:cNvPr id="4118" name="Google Shape;4118;p56"/>
          <p:cNvGraphicFramePr/>
          <p:nvPr/>
        </p:nvGraphicFramePr>
        <p:xfrm>
          <a:off x="4566600" y="1820213"/>
          <a:ext cx="3000000" cy="3000000"/>
        </p:xfrm>
        <a:graphic>
          <a:graphicData uri="http://schemas.openxmlformats.org/drawingml/2006/table">
            <a:tbl>
              <a:tblPr>
                <a:noFill/>
                <a:tableStyleId>{CD06F53A-33C1-4EB4-AB71-91307C909D7A}</a:tableStyleId>
              </a:tblPr>
              <a:tblGrid>
                <a:gridCol w="951625"/>
                <a:gridCol w="951625"/>
                <a:gridCol w="1649050"/>
              </a:tblGrid>
              <a:tr h="634975">
                <a:tc>
                  <a:txBody>
                    <a:bodyPr/>
                    <a:lstStyle/>
                    <a:p>
                      <a:pPr indent="0" lvl="0" marL="0" rtl="0" algn="l">
                        <a:lnSpc>
                          <a:spcPct val="115000"/>
                        </a:lnSpc>
                        <a:spcBef>
                          <a:spcPts val="0"/>
                        </a:spcBef>
                        <a:spcAft>
                          <a:spcPts val="0"/>
                        </a:spcAft>
                        <a:buNone/>
                      </a:pPr>
                      <a:r>
                        <a:rPr lang="en" sz="1000">
                          <a:solidFill>
                            <a:schemeClr val="lt1"/>
                          </a:solidFill>
                        </a:rPr>
                        <a:t>- Flavor</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 Balance</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 Aftertaste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 Acidity</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 Body</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 Aroma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Category.Two.Defects</a:t>
                      </a:r>
                      <a:endParaRPr sz="1000"/>
                    </a:p>
                    <a:p>
                      <a:pPr indent="0" lvl="0" marL="0" rtl="0" algn="l">
                        <a:lnSpc>
                          <a:spcPct val="115000"/>
                        </a:lnSpc>
                        <a:spcBef>
                          <a:spcPts val="0"/>
                        </a:spcBef>
                        <a:spcAft>
                          <a:spcPts val="0"/>
                        </a:spcAft>
                        <a:buNone/>
                      </a:pPr>
                      <a:r>
                        <a:rPr lang="en" sz="1000"/>
                        <a:t>- Moisture</a:t>
                      </a:r>
                      <a:endParaRPr sz="1000"/>
                    </a:p>
                    <a:p>
                      <a:pPr indent="0" lvl="0" marL="0" rtl="0" algn="l">
                        <a:lnSpc>
                          <a:spcPct val="115000"/>
                        </a:lnSpc>
                        <a:spcBef>
                          <a:spcPts val="0"/>
                        </a:spcBef>
                        <a:spcAft>
                          <a:spcPts val="0"/>
                        </a:spcAft>
                        <a:buNone/>
                      </a:pPr>
                      <a:r>
                        <a:rPr lang="en" sz="1000">
                          <a:solidFill>
                            <a:schemeClr val="lt1"/>
                          </a:solidFill>
                        </a:rPr>
                        <a:t>- Harvest.Year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119" name="Google Shape;4119;p56"/>
          <p:cNvSpPr txBox="1"/>
          <p:nvPr/>
        </p:nvSpPr>
        <p:spPr>
          <a:xfrm>
            <a:off x="4451025" y="2612850"/>
            <a:ext cx="3876600" cy="16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222222"/>
                </a:solidFill>
              </a:rPr>
              <a:t>These features closely match, but not exactly, the features found previously with the linear Regression</a:t>
            </a:r>
            <a:r>
              <a:rPr lang="en" sz="1000">
                <a:solidFill>
                  <a:schemeClr val="lt1"/>
                </a:solidFill>
              </a:rPr>
              <a:t>.</a:t>
            </a:r>
            <a:endParaRPr sz="1000">
              <a:solidFill>
                <a:schemeClr val="lt1"/>
              </a:solidFill>
            </a:endParaRPr>
          </a:p>
          <a:p>
            <a:pPr indent="0" lvl="0" marL="0" rtl="0" algn="l">
              <a:lnSpc>
                <a:spcPct val="115000"/>
              </a:lnSpc>
              <a:spcBef>
                <a:spcPts val="0"/>
              </a:spcBef>
              <a:spcAft>
                <a:spcPts val="0"/>
              </a:spcAft>
              <a:buNone/>
            </a:pPr>
            <a:r>
              <a:rPr lang="en" sz="1000"/>
              <a:t>On the other hand, </a:t>
            </a:r>
            <a:r>
              <a:rPr b="1" lang="en" sz="1000"/>
              <a:t>Guatemala</a:t>
            </a:r>
            <a:r>
              <a:rPr b="1" lang="en" sz="1000"/>
              <a:t> and Taiwan</a:t>
            </a:r>
            <a:r>
              <a:rPr lang="en" sz="1000"/>
              <a:t> doesn't seem to be considered as significant in our Random Forest model even though the feature importance plot previously (for linear regression) suggested that they might be.</a:t>
            </a:r>
            <a:endParaRPr sz="1000"/>
          </a:p>
          <a:p>
            <a:pPr indent="0" lvl="0" marL="0" rtl="0" algn="l">
              <a:lnSpc>
                <a:spcPct val="115000"/>
              </a:lnSpc>
              <a:spcBef>
                <a:spcPts val="0"/>
              </a:spcBef>
              <a:spcAft>
                <a:spcPts val="0"/>
              </a:spcAft>
              <a:buNone/>
            </a:pPr>
            <a:r>
              <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The green features overlaps the one from the baseline and might actually be significant in the evaluation of coffee.</a:t>
            </a:r>
            <a:endParaRPr sz="1000">
              <a:solidFill>
                <a:schemeClr val="lt1"/>
              </a:solidFill>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3" name="Shape 4123"/>
        <p:cNvGrpSpPr/>
        <p:nvPr/>
      </p:nvGrpSpPr>
      <p:grpSpPr>
        <a:xfrm>
          <a:off x="0" y="0"/>
          <a:ext cx="0" cy="0"/>
          <a:chOff x="0" y="0"/>
          <a:chExt cx="0" cy="0"/>
        </a:xfrm>
      </p:grpSpPr>
      <p:sp>
        <p:nvSpPr>
          <p:cNvPr id="4124" name="Google Shape;4124;p5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Bagging</a:t>
            </a:r>
            <a:endParaRPr>
              <a:solidFill>
                <a:schemeClr val="lt1"/>
              </a:solidFill>
            </a:endParaRPr>
          </a:p>
        </p:txBody>
      </p:sp>
      <p:sp>
        <p:nvSpPr>
          <p:cNvPr id="4125" name="Google Shape;4125;p57"/>
          <p:cNvSpPr txBox="1"/>
          <p:nvPr>
            <p:ph idx="8" type="subTitle"/>
          </p:nvPr>
        </p:nvSpPr>
        <p:spPr>
          <a:xfrm>
            <a:off x="862575" y="2341325"/>
            <a:ext cx="3756900" cy="19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u="sng"/>
              <a:t>Training Details:</a:t>
            </a:r>
            <a:endParaRPr sz="1700" u="sng"/>
          </a:p>
          <a:p>
            <a:pPr indent="-336550" lvl="0" marL="457200" rtl="0" algn="l">
              <a:spcBef>
                <a:spcPts val="0"/>
              </a:spcBef>
              <a:spcAft>
                <a:spcPts val="0"/>
              </a:spcAft>
              <a:buSzPts val="1700"/>
              <a:buChar char="●"/>
            </a:pPr>
            <a:r>
              <a:rPr lang="en" sz="1700"/>
              <a:t>Time taken for gridsearch</a:t>
            </a:r>
            <a:r>
              <a:rPr lang="en" sz="1700"/>
              <a:t> : 3 minutes</a:t>
            </a:r>
            <a:endParaRPr sz="1700"/>
          </a:p>
          <a:p>
            <a:pPr indent="0" lvl="0" marL="457200" rtl="0" algn="l">
              <a:spcBef>
                <a:spcPts val="0"/>
              </a:spcBef>
              <a:spcAft>
                <a:spcPts val="0"/>
              </a:spcAft>
              <a:buNone/>
            </a:pPr>
            <a:r>
              <a:t/>
            </a:r>
            <a:endParaRPr sz="1700"/>
          </a:p>
          <a:p>
            <a:pPr indent="0" lvl="0" marL="0" rtl="0" algn="l">
              <a:spcBef>
                <a:spcPts val="0"/>
              </a:spcBef>
              <a:spcAft>
                <a:spcPts val="0"/>
              </a:spcAft>
              <a:buNone/>
            </a:pPr>
            <a:r>
              <a:rPr lang="en" sz="1700"/>
              <a:t>Best Model Details:</a:t>
            </a:r>
            <a:endParaRPr sz="1700"/>
          </a:p>
          <a:p>
            <a:pPr indent="-336550" lvl="0" marL="457200" rtl="0" algn="l">
              <a:spcBef>
                <a:spcPts val="0"/>
              </a:spcBef>
              <a:spcAft>
                <a:spcPts val="0"/>
              </a:spcAft>
              <a:buSzPts val="1700"/>
              <a:buChar char="●"/>
            </a:pPr>
            <a:r>
              <a:rPr lang="en" sz="1700"/>
              <a:t>N_estimators = 500</a:t>
            </a:r>
            <a:endParaRPr sz="1700"/>
          </a:p>
          <a:p>
            <a:pPr indent="-336550" lvl="0" marL="457200" rtl="0" algn="l">
              <a:spcBef>
                <a:spcPts val="0"/>
              </a:spcBef>
              <a:spcAft>
                <a:spcPts val="0"/>
              </a:spcAft>
              <a:buSzPts val="1700"/>
              <a:buChar char="●"/>
            </a:pPr>
            <a:r>
              <a:rPr lang="en" sz="1700"/>
              <a:t>MSE score: </a:t>
            </a:r>
            <a:r>
              <a:rPr lang="en" sz="1700"/>
              <a:t>0.7214</a:t>
            </a:r>
            <a:endParaRPr sz="1700"/>
          </a:p>
        </p:txBody>
      </p:sp>
      <p:sp>
        <p:nvSpPr>
          <p:cNvPr id="4126" name="Google Shape;4126;p57"/>
          <p:cNvSpPr txBox="1"/>
          <p:nvPr>
            <p:ph idx="8" type="subTitle"/>
          </p:nvPr>
        </p:nvSpPr>
        <p:spPr>
          <a:xfrm>
            <a:off x="720000" y="1204938"/>
            <a:ext cx="7536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Lato"/>
                <a:ea typeface="Lato"/>
                <a:cs typeface="Lato"/>
                <a:sym typeface="Lato"/>
              </a:rPr>
              <a:t> We used grid search to tune the hyperparameter n_estimators for our Bagging model on the training data. The default criterion of "squared error" was used to evaluate our random forest.</a:t>
            </a:r>
            <a:endParaRPr sz="1600">
              <a:latin typeface="Lato"/>
              <a:ea typeface="Lato"/>
              <a:cs typeface="Lato"/>
              <a:sym typeface="Lato"/>
            </a:endParaRPr>
          </a:p>
        </p:txBody>
      </p:sp>
      <p:pic>
        <p:nvPicPr>
          <p:cNvPr id="4127" name="Google Shape;4127;p57"/>
          <p:cNvPicPr preferRelativeResize="0"/>
          <p:nvPr/>
        </p:nvPicPr>
        <p:blipFill>
          <a:blip r:embed="rId3">
            <a:alphaModFix/>
          </a:blip>
          <a:stretch>
            <a:fillRect/>
          </a:stretch>
        </p:blipFill>
        <p:spPr>
          <a:xfrm>
            <a:off x="5257225" y="2014500"/>
            <a:ext cx="1930508" cy="27464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1" name="Shape 4131"/>
        <p:cNvGrpSpPr/>
        <p:nvPr/>
      </p:nvGrpSpPr>
      <p:grpSpPr>
        <a:xfrm>
          <a:off x="0" y="0"/>
          <a:ext cx="0" cy="0"/>
          <a:chOff x="0" y="0"/>
          <a:chExt cx="0" cy="0"/>
        </a:xfrm>
      </p:grpSpPr>
      <p:sp>
        <p:nvSpPr>
          <p:cNvPr id="4132" name="Google Shape;4132;p58"/>
          <p:cNvSpPr txBox="1"/>
          <p:nvPr>
            <p:ph type="title"/>
          </p:nvPr>
        </p:nvSpPr>
        <p:spPr>
          <a:xfrm>
            <a:off x="4261500" y="540000"/>
            <a:ext cx="41625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MDI - Bagging</a:t>
            </a:r>
            <a:endParaRPr>
              <a:solidFill>
                <a:schemeClr val="lt1"/>
              </a:solidFill>
            </a:endParaRPr>
          </a:p>
        </p:txBody>
      </p:sp>
      <p:pic>
        <p:nvPicPr>
          <p:cNvPr id="4133" name="Google Shape;4133;p58"/>
          <p:cNvPicPr preferRelativeResize="0"/>
          <p:nvPr/>
        </p:nvPicPr>
        <p:blipFill>
          <a:blip r:embed="rId3">
            <a:alphaModFix/>
          </a:blip>
          <a:stretch>
            <a:fillRect/>
          </a:stretch>
        </p:blipFill>
        <p:spPr>
          <a:xfrm>
            <a:off x="228600" y="152400"/>
            <a:ext cx="3658214" cy="4838701"/>
          </a:xfrm>
          <a:prstGeom prst="rect">
            <a:avLst/>
          </a:prstGeom>
          <a:noFill/>
          <a:ln>
            <a:noFill/>
          </a:ln>
        </p:spPr>
      </p:pic>
      <p:sp>
        <p:nvSpPr>
          <p:cNvPr id="4134" name="Google Shape;4134;p58"/>
          <p:cNvSpPr txBox="1"/>
          <p:nvPr/>
        </p:nvSpPr>
        <p:spPr>
          <a:xfrm>
            <a:off x="4404450" y="1143000"/>
            <a:ext cx="3876600" cy="8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The above feature importance plot for bagging once again shows similar results as the random forest and linear regression model feature importances. Specifically, the above plot shows that there are 10 important features:</a:t>
            </a:r>
            <a:endParaRPr sz="1000"/>
          </a:p>
          <a:p>
            <a:pPr indent="0" lvl="0" marL="0" rtl="0" algn="l">
              <a:lnSpc>
                <a:spcPct val="115000"/>
              </a:lnSpc>
              <a:spcBef>
                <a:spcPts val="0"/>
              </a:spcBef>
              <a:spcAft>
                <a:spcPts val="0"/>
              </a:spcAft>
              <a:buNone/>
            </a:pPr>
            <a:r>
              <a:t/>
            </a:r>
            <a:endParaRPr sz="1000">
              <a:solidFill>
                <a:schemeClr val="lt1"/>
              </a:solidFill>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graphicFrame>
        <p:nvGraphicFramePr>
          <p:cNvPr id="4135" name="Google Shape;4135;p58"/>
          <p:cNvGraphicFramePr/>
          <p:nvPr/>
        </p:nvGraphicFramePr>
        <p:xfrm>
          <a:off x="4579113" y="2004000"/>
          <a:ext cx="3000000" cy="3000000"/>
        </p:xfrm>
        <a:graphic>
          <a:graphicData uri="http://schemas.openxmlformats.org/drawingml/2006/table">
            <a:tbl>
              <a:tblPr>
                <a:noFill/>
                <a:tableStyleId>{CD06F53A-33C1-4EB4-AB71-91307C909D7A}</a:tableStyleId>
              </a:tblPr>
              <a:tblGrid>
                <a:gridCol w="944925"/>
                <a:gridCol w="944925"/>
                <a:gridCol w="1637425"/>
              </a:tblGrid>
              <a:tr h="634975">
                <a:tc>
                  <a:txBody>
                    <a:bodyPr/>
                    <a:lstStyle/>
                    <a:p>
                      <a:pPr indent="0" lvl="0" marL="0" rtl="0" algn="l">
                        <a:lnSpc>
                          <a:spcPct val="115000"/>
                        </a:lnSpc>
                        <a:spcBef>
                          <a:spcPts val="0"/>
                        </a:spcBef>
                        <a:spcAft>
                          <a:spcPts val="0"/>
                        </a:spcAft>
                        <a:buNone/>
                      </a:pPr>
                      <a:r>
                        <a:rPr lang="en" sz="1000">
                          <a:solidFill>
                            <a:schemeClr val="lt1"/>
                          </a:solidFill>
                        </a:rPr>
                        <a:t>- </a:t>
                      </a:r>
                      <a:r>
                        <a:rPr lang="en" sz="1000">
                          <a:solidFill>
                            <a:schemeClr val="lt1"/>
                          </a:solidFill>
                        </a:rPr>
                        <a:t>Flavor</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 Balance</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 Aftertaste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 Acidity</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 Body</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 Aroma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Category.Two.</a:t>
                      </a:r>
                      <a:r>
                        <a:rPr lang="en" sz="1000"/>
                        <a:t>Defects</a:t>
                      </a:r>
                      <a:endParaRPr sz="1000"/>
                    </a:p>
                    <a:p>
                      <a:pPr indent="0" lvl="0" marL="0" rtl="0" algn="l">
                        <a:lnSpc>
                          <a:spcPct val="115000"/>
                        </a:lnSpc>
                        <a:spcBef>
                          <a:spcPts val="0"/>
                        </a:spcBef>
                        <a:spcAft>
                          <a:spcPts val="0"/>
                        </a:spcAft>
                        <a:buNone/>
                      </a:pPr>
                      <a:r>
                        <a:rPr lang="en" sz="1000"/>
                        <a:t>- Moisture</a:t>
                      </a:r>
                      <a:endParaRPr sz="1000"/>
                    </a:p>
                    <a:p>
                      <a:pPr indent="0" lvl="0" marL="0" rtl="0" algn="l">
                        <a:lnSpc>
                          <a:spcPct val="115000"/>
                        </a:lnSpc>
                        <a:spcBef>
                          <a:spcPts val="0"/>
                        </a:spcBef>
                        <a:spcAft>
                          <a:spcPts val="0"/>
                        </a:spcAft>
                        <a:buNone/>
                      </a:pPr>
                      <a:r>
                        <a:rPr lang="en" sz="1000">
                          <a:solidFill>
                            <a:schemeClr val="lt1"/>
                          </a:solidFill>
                        </a:rPr>
                        <a:t>- Harvest.Year</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 Bag.Weight</a:t>
                      </a:r>
                      <a:endParaRPr sz="10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136" name="Google Shape;4136;p58"/>
          <p:cNvSpPr txBox="1"/>
          <p:nvPr/>
        </p:nvSpPr>
        <p:spPr>
          <a:xfrm>
            <a:off x="4404450" y="3064825"/>
            <a:ext cx="3876600" cy="10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The features chosen by the random forest model have all also been chosen as important for bagging, the only difference is that bagging also includes Bag.Weight.</a:t>
            </a:r>
            <a:endParaRPr sz="1000"/>
          </a:p>
          <a:p>
            <a:pPr indent="0" lvl="0" marL="0" rtl="0" algn="l">
              <a:lnSpc>
                <a:spcPct val="115000"/>
              </a:lnSpc>
              <a:spcBef>
                <a:spcPts val="0"/>
              </a:spcBef>
              <a:spcAft>
                <a:spcPts val="0"/>
              </a:spcAft>
              <a:buNone/>
            </a:pPr>
            <a:r>
              <a:rPr lang="en" sz="1000">
                <a:solidFill>
                  <a:schemeClr val="lt1"/>
                </a:solidFill>
              </a:rPr>
              <a:t>The green features overlap  the one from the baseline and might actually be very significant in the evaluation of coffee.</a:t>
            </a:r>
            <a:endParaRPr sz="1000">
              <a:solidFill>
                <a:schemeClr val="lt1"/>
              </a:solidFill>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0" name="Shape 4140"/>
        <p:cNvGrpSpPr/>
        <p:nvPr/>
      </p:nvGrpSpPr>
      <p:grpSpPr>
        <a:xfrm>
          <a:off x="0" y="0"/>
          <a:ext cx="0" cy="0"/>
          <a:chOff x="0" y="0"/>
          <a:chExt cx="0" cy="0"/>
        </a:xfrm>
      </p:grpSpPr>
      <p:sp>
        <p:nvSpPr>
          <p:cNvPr id="4141" name="Google Shape;4141;p59"/>
          <p:cNvSpPr txBox="1"/>
          <p:nvPr>
            <p:ph type="title"/>
          </p:nvPr>
        </p:nvSpPr>
        <p:spPr>
          <a:xfrm>
            <a:off x="796200" y="219735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Permutation Importance</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5" name="Shape 4145"/>
        <p:cNvGrpSpPr/>
        <p:nvPr/>
      </p:nvGrpSpPr>
      <p:grpSpPr>
        <a:xfrm>
          <a:off x="0" y="0"/>
          <a:ext cx="0" cy="0"/>
          <a:chOff x="0" y="0"/>
          <a:chExt cx="0" cy="0"/>
        </a:xfrm>
      </p:grpSpPr>
      <p:sp>
        <p:nvSpPr>
          <p:cNvPr id="4146" name="Google Shape;4146;p6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Permutation Importance: Linear Reg</a:t>
            </a:r>
            <a:endParaRPr>
              <a:solidFill>
                <a:schemeClr val="lt1"/>
              </a:solidFill>
            </a:endParaRPr>
          </a:p>
        </p:txBody>
      </p:sp>
      <p:pic>
        <p:nvPicPr>
          <p:cNvPr id="4147" name="Google Shape;4147;p60"/>
          <p:cNvPicPr preferRelativeResize="0"/>
          <p:nvPr/>
        </p:nvPicPr>
        <p:blipFill rotWithShape="1">
          <a:blip r:embed="rId3">
            <a:alphaModFix/>
          </a:blip>
          <a:srcRect b="64980" l="0" r="0" t="2976"/>
          <a:stretch/>
        </p:blipFill>
        <p:spPr>
          <a:xfrm>
            <a:off x="238138" y="1221975"/>
            <a:ext cx="8667725" cy="3610476"/>
          </a:xfrm>
          <a:prstGeom prst="rect">
            <a:avLst/>
          </a:prstGeom>
          <a:noFill/>
          <a:ln>
            <a:noFill/>
          </a:ln>
        </p:spPr>
      </p:pic>
      <p:sp>
        <p:nvSpPr>
          <p:cNvPr id="4148" name="Google Shape;4148;p60"/>
          <p:cNvSpPr/>
          <p:nvPr/>
        </p:nvSpPr>
        <p:spPr>
          <a:xfrm>
            <a:off x="1766350" y="1521950"/>
            <a:ext cx="566700" cy="377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49" name="Google Shape;4149;p60"/>
          <p:cNvSpPr txBox="1"/>
          <p:nvPr>
            <p:ph idx="4294967295" type="body"/>
          </p:nvPr>
        </p:nvSpPr>
        <p:spPr>
          <a:xfrm>
            <a:off x="7763125" y="2166300"/>
            <a:ext cx="1013100" cy="477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ΔR2: ~ 0.1</a:t>
            </a:r>
            <a:endParaRPr>
              <a:solidFill>
                <a:schemeClr val="accent2"/>
              </a:solidFill>
            </a:endParaRPr>
          </a:p>
        </p:txBody>
      </p:sp>
      <p:sp>
        <p:nvSpPr>
          <p:cNvPr id="4150" name="Google Shape;4150;p60"/>
          <p:cNvSpPr txBox="1"/>
          <p:nvPr>
            <p:ph idx="4294967295" type="body"/>
          </p:nvPr>
        </p:nvSpPr>
        <p:spPr>
          <a:xfrm>
            <a:off x="6460250" y="2543913"/>
            <a:ext cx="1180800" cy="9666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ΔR2: </a:t>
            </a:r>
            <a:r>
              <a:rPr lang="en">
                <a:solidFill>
                  <a:schemeClr val="accent2"/>
                </a:solidFill>
              </a:rPr>
              <a:t>Between 0.01 and 0.1 </a:t>
            </a:r>
            <a:endParaRPr>
              <a:solidFill>
                <a:schemeClr val="accent2"/>
              </a:solidFill>
            </a:endParaRPr>
          </a:p>
        </p:txBody>
      </p:sp>
      <p:sp>
        <p:nvSpPr>
          <p:cNvPr id="4151" name="Google Shape;4151;p60"/>
          <p:cNvSpPr/>
          <p:nvPr/>
        </p:nvSpPr>
        <p:spPr>
          <a:xfrm rot="-5400000">
            <a:off x="8225275" y="1633075"/>
            <a:ext cx="88800" cy="7776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52" name="Google Shape;4152;p60"/>
          <p:cNvSpPr/>
          <p:nvPr/>
        </p:nvSpPr>
        <p:spPr>
          <a:xfrm rot="-5400000">
            <a:off x="7024425" y="1947500"/>
            <a:ext cx="83400" cy="9096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6" name="Shape 4156"/>
        <p:cNvGrpSpPr/>
        <p:nvPr/>
      </p:nvGrpSpPr>
      <p:grpSpPr>
        <a:xfrm>
          <a:off x="0" y="0"/>
          <a:ext cx="0" cy="0"/>
          <a:chOff x="0" y="0"/>
          <a:chExt cx="0" cy="0"/>
        </a:xfrm>
      </p:grpSpPr>
      <p:sp>
        <p:nvSpPr>
          <p:cNvPr id="4157" name="Google Shape;4157;p6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Permutation Importance: Random Forest</a:t>
            </a:r>
            <a:endParaRPr>
              <a:solidFill>
                <a:schemeClr val="lt1"/>
              </a:solidFill>
            </a:endParaRPr>
          </a:p>
        </p:txBody>
      </p:sp>
      <p:pic>
        <p:nvPicPr>
          <p:cNvPr id="4158" name="Google Shape;4158;p61"/>
          <p:cNvPicPr preferRelativeResize="0"/>
          <p:nvPr/>
        </p:nvPicPr>
        <p:blipFill>
          <a:blip r:embed="rId3">
            <a:alphaModFix/>
          </a:blip>
          <a:stretch>
            <a:fillRect/>
          </a:stretch>
        </p:blipFill>
        <p:spPr>
          <a:xfrm>
            <a:off x="152400" y="1170000"/>
            <a:ext cx="8839200" cy="3795750"/>
          </a:xfrm>
          <a:prstGeom prst="rect">
            <a:avLst/>
          </a:prstGeom>
          <a:noFill/>
          <a:ln>
            <a:noFill/>
          </a:ln>
        </p:spPr>
      </p:pic>
      <p:sp>
        <p:nvSpPr>
          <p:cNvPr id="4159" name="Google Shape;4159;p61"/>
          <p:cNvSpPr txBox="1"/>
          <p:nvPr>
            <p:ph idx="4294967295" type="body"/>
          </p:nvPr>
        </p:nvSpPr>
        <p:spPr>
          <a:xfrm>
            <a:off x="6163450" y="3077225"/>
            <a:ext cx="2590500" cy="8442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All have very low importance: reflective of random forest algorithm</a:t>
            </a:r>
            <a:endParaRPr>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3" name="Shape 4163"/>
        <p:cNvGrpSpPr/>
        <p:nvPr/>
      </p:nvGrpSpPr>
      <p:grpSpPr>
        <a:xfrm>
          <a:off x="0" y="0"/>
          <a:ext cx="0" cy="0"/>
          <a:chOff x="0" y="0"/>
          <a:chExt cx="0" cy="0"/>
        </a:xfrm>
      </p:grpSpPr>
      <p:sp>
        <p:nvSpPr>
          <p:cNvPr id="4164" name="Google Shape;4164;p6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XGBoostRegressor</a:t>
            </a:r>
            <a:endParaRPr>
              <a:solidFill>
                <a:schemeClr val="lt1"/>
              </a:solidFill>
            </a:endParaRPr>
          </a:p>
        </p:txBody>
      </p:sp>
      <p:sp>
        <p:nvSpPr>
          <p:cNvPr id="4165" name="Google Shape;4165;p62"/>
          <p:cNvSpPr txBox="1"/>
          <p:nvPr>
            <p:ph idx="8" type="subTitle"/>
          </p:nvPr>
        </p:nvSpPr>
        <p:spPr>
          <a:xfrm>
            <a:off x="720000" y="1304874"/>
            <a:ext cx="4591200" cy="22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Lato"/>
                <a:ea typeface="Lato"/>
                <a:cs typeface="Lato"/>
                <a:sym typeface="Lato"/>
              </a:rPr>
              <a:t>XGBoost: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Gradient Boosting Algorithm</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sp>
        <p:nvSpPr>
          <p:cNvPr id="4166" name="Google Shape;4166;p62"/>
          <p:cNvSpPr txBox="1"/>
          <p:nvPr>
            <p:ph idx="8" type="subTitle"/>
          </p:nvPr>
        </p:nvSpPr>
        <p:spPr>
          <a:xfrm>
            <a:off x="720000" y="3945400"/>
            <a:ext cx="3404700" cy="6870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Lato"/>
                <a:ea typeface="Lato"/>
                <a:cs typeface="Lato"/>
                <a:sym typeface="Lato"/>
              </a:rPr>
              <a:t>Mean 10-fold CV R2 score :  </a:t>
            </a:r>
            <a:r>
              <a:rPr b="1" lang="en" sz="1600">
                <a:latin typeface="Lato"/>
                <a:ea typeface="Lato"/>
                <a:cs typeface="Lato"/>
                <a:sym typeface="Lato"/>
              </a:rPr>
              <a:t>0.73</a:t>
            </a:r>
            <a:endParaRPr b="1" sz="1600">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600">
                <a:latin typeface="Lato"/>
                <a:ea typeface="Lato"/>
                <a:cs typeface="Lato"/>
                <a:sym typeface="Lato"/>
              </a:rPr>
              <a:t>Test score</a:t>
            </a:r>
            <a:r>
              <a:rPr b="1" lang="en" sz="1600">
                <a:latin typeface="Lato"/>
                <a:ea typeface="Lato"/>
                <a:cs typeface="Lato"/>
                <a:sym typeface="Lato"/>
              </a:rPr>
              <a:t>:  0.762</a:t>
            </a:r>
            <a:endParaRPr b="1" sz="1600">
              <a:latin typeface="Lato"/>
              <a:ea typeface="Lato"/>
              <a:cs typeface="Lato"/>
              <a:sym typeface="Lato"/>
            </a:endParaRPr>
          </a:p>
        </p:txBody>
      </p:sp>
      <p:sp>
        <p:nvSpPr>
          <p:cNvPr id="4167" name="Google Shape;4167;p62"/>
          <p:cNvSpPr txBox="1"/>
          <p:nvPr>
            <p:ph idx="8" type="subTitle"/>
          </p:nvPr>
        </p:nvSpPr>
        <p:spPr>
          <a:xfrm>
            <a:off x="720000" y="2101675"/>
            <a:ext cx="3112800" cy="17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u="sng"/>
              <a:t>Training Details:</a:t>
            </a:r>
            <a:endParaRPr sz="1700"/>
          </a:p>
          <a:p>
            <a:pPr indent="-336550" lvl="0" marL="457200" rtl="0" algn="l">
              <a:spcBef>
                <a:spcPts val="0"/>
              </a:spcBef>
              <a:spcAft>
                <a:spcPts val="0"/>
              </a:spcAft>
              <a:buSzPts val="1700"/>
              <a:buChar char="●"/>
            </a:pPr>
            <a:r>
              <a:rPr lang="en" sz="1700"/>
              <a:t>Max_depth = 3</a:t>
            </a:r>
            <a:endParaRPr sz="1700"/>
          </a:p>
          <a:p>
            <a:pPr indent="-336550" lvl="0" marL="457200" rtl="0" algn="l">
              <a:spcBef>
                <a:spcPts val="0"/>
              </a:spcBef>
              <a:spcAft>
                <a:spcPts val="0"/>
              </a:spcAft>
              <a:buSzPts val="1700"/>
              <a:buChar char="●"/>
            </a:pPr>
            <a:r>
              <a:rPr lang="en" sz="1700"/>
              <a:t>N_estimators = 50</a:t>
            </a:r>
            <a:endParaRPr sz="1700"/>
          </a:p>
          <a:p>
            <a:pPr indent="-336550" lvl="0" marL="457200" rtl="0" algn="l">
              <a:spcBef>
                <a:spcPts val="0"/>
              </a:spcBef>
              <a:spcAft>
                <a:spcPts val="0"/>
              </a:spcAft>
              <a:buSzPts val="1700"/>
              <a:buChar char="●"/>
            </a:pPr>
            <a:r>
              <a:rPr lang="en" sz="1700"/>
              <a:t>Learning rate = 0.1</a:t>
            </a:r>
            <a:endParaRPr sz="1700"/>
          </a:p>
          <a:p>
            <a:pPr indent="-336550" lvl="0" marL="457200" rtl="0" algn="l">
              <a:spcBef>
                <a:spcPts val="0"/>
              </a:spcBef>
              <a:spcAft>
                <a:spcPts val="0"/>
              </a:spcAft>
              <a:buSzPts val="1700"/>
              <a:buChar char="●"/>
            </a:pPr>
            <a:r>
              <a:rPr lang="en" sz="1700"/>
              <a:t>Colsample_bytree = 0.3</a:t>
            </a:r>
            <a:endParaRPr sz="1700"/>
          </a:p>
          <a:p>
            <a:pPr indent="-336550" lvl="0" marL="457200" rtl="0" algn="l">
              <a:spcBef>
                <a:spcPts val="0"/>
              </a:spcBef>
              <a:spcAft>
                <a:spcPts val="0"/>
              </a:spcAft>
              <a:buSzPts val="1700"/>
              <a:buChar char="●"/>
            </a:pPr>
            <a:r>
              <a:rPr lang="en" sz="1700"/>
              <a:t>Alpha = 0</a:t>
            </a:r>
            <a:endParaRPr sz="1700"/>
          </a:p>
        </p:txBody>
      </p:sp>
      <p:pic>
        <p:nvPicPr>
          <p:cNvPr id="4168" name="Google Shape;4168;p62"/>
          <p:cNvPicPr preferRelativeResize="0"/>
          <p:nvPr/>
        </p:nvPicPr>
        <p:blipFill>
          <a:blip r:embed="rId3">
            <a:alphaModFix/>
          </a:blip>
          <a:stretch>
            <a:fillRect/>
          </a:stretch>
        </p:blipFill>
        <p:spPr>
          <a:xfrm>
            <a:off x="4663750" y="1671400"/>
            <a:ext cx="4121165" cy="2274000"/>
          </a:xfrm>
          <a:prstGeom prst="rect">
            <a:avLst/>
          </a:prstGeom>
          <a:noFill/>
          <a:ln>
            <a:noFill/>
          </a:ln>
        </p:spPr>
      </p:pic>
      <p:sp>
        <p:nvSpPr>
          <p:cNvPr id="4169" name="Google Shape;4169;p62"/>
          <p:cNvSpPr txBox="1"/>
          <p:nvPr/>
        </p:nvSpPr>
        <p:spPr>
          <a:xfrm>
            <a:off x="4852225" y="4050100"/>
            <a:ext cx="39327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ato"/>
                <a:ea typeface="Lato"/>
                <a:cs typeface="Lato"/>
                <a:sym typeface="Lato"/>
              </a:rPr>
              <a:t>https://medium.com/analytics-vidhya/what-is-gradient-boosting-how-is-it-different-from-ada-boost-296f055ecacd</a:t>
            </a:r>
            <a:endParaRPr sz="900">
              <a:solidFill>
                <a:schemeClr val="dk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3" name="Shape 4173"/>
        <p:cNvGrpSpPr/>
        <p:nvPr/>
      </p:nvGrpSpPr>
      <p:grpSpPr>
        <a:xfrm>
          <a:off x="0" y="0"/>
          <a:ext cx="0" cy="0"/>
          <a:chOff x="0" y="0"/>
          <a:chExt cx="0" cy="0"/>
        </a:xfrm>
      </p:grpSpPr>
      <p:pic>
        <p:nvPicPr>
          <p:cNvPr id="4174" name="Google Shape;4174;p63"/>
          <p:cNvPicPr preferRelativeResize="0"/>
          <p:nvPr/>
        </p:nvPicPr>
        <p:blipFill rotWithShape="1">
          <a:blip r:embed="rId3">
            <a:alphaModFix/>
          </a:blip>
          <a:srcRect b="0" l="852" r="0" t="0"/>
          <a:stretch/>
        </p:blipFill>
        <p:spPr>
          <a:xfrm>
            <a:off x="153700" y="1233100"/>
            <a:ext cx="8836601" cy="3843725"/>
          </a:xfrm>
          <a:prstGeom prst="rect">
            <a:avLst/>
          </a:prstGeom>
          <a:noFill/>
          <a:ln>
            <a:noFill/>
          </a:ln>
        </p:spPr>
      </p:pic>
      <p:sp>
        <p:nvSpPr>
          <p:cNvPr id="4175" name="Google Shape;4175;p6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Permutation Importance: XGBoost</a:t>
            </a:r>
            <a:endParaRPr>
              <a:solidFill>
                <a:schemeClr val="lt1"/>
              </a:solidFill>
            </a:endParaRPr>
          </a:p>
        </p:txBody>
      </p:sp>
      <p:sp>
        <p:nvSpPr>
          <p:cNvPr id="4176" name="Google Shape;4176;p63"/>
          <p:cNvSpPr/>
          <p:nvPr/>
        </p:nvSpPr>
        <p:spPr>
          <a:xfrm>
            <a:off x="1721925" y="1521950"/>
            <a:ext cx="566700" cy="377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77" name="Google Shape;4177;p63"/>
          <p:cNvSpPr txBox="1"/>
          <p:nvPr>
            <p:ph idx="4294967295" type="body"/>
          </p:nvPr>
        </p:nvSpPr>
        <p:spPr>
          <a:xfrm>
            <a:off x="6585575" y="3066100"/>
            <a:ext cx="2212800" cy="11775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chemeClr val="accent2"/>
              </a:buClr>
              <a:buSzPts val="1400"/>
              <a:buChar char="●"/>
            </a:pPr>
            <a:r>
              <a:rPr lang="en">
                <a:solidFill>
                  <a:schemeClr val="accent2"/>
                </a:solidFill>
              </a:rPr>
              <a:t>Agrees with linear regression on most important features</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 Lower variance than LR</a:t>
            </a:r>
            <a:endParaRPr>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cxnSp>
        <p:nvCxnSpPr>
          <p:cNvPr id="2312" name="Google Shape;2312;p37"/>
          <p:cNvCxnSpPr>
            <a:stCxn id="2313" idx="6"/>
            <a:endCxn id="2314" idx="2"/>
          </p:cNvCxnSpPr>
          <p:nvPr/>
        </p:nvCxnSpPr>
        <p:spPr>
          <a:xfrm>
            <a:off x="1703275" y="2360488"/>
            <a:ext cx="1692900" cy="0"/>
          </a:xfrm>
          <a:prstGeom prst="straightConnector1">
            <a:avLst/>
          </a:prstGeom>
          <a:noFill/>
          <a:ln cap="flat" cmpd="sng" w="9525">
            <a:solidFill>
              <a:schemeClr val="accent5"/>
            </a:solidFill>
            <a:prstDash val="solid"/>
            <a:round/>
            <a:headEnd len="med" w="med" type="none"/>
            <a:tailEnd len="med" w="med" type="none"/>
          </a:ln>
        </p:spPr>
      </p:cxnSp>
      <p:cxnSp>
        <p:nvCxnSpPr>
          <p:cNvPr id="2315" name="Google Shape;2315;p37"/>
          <p:cNvCxnSpPr>
            <a:stCxn id="2314" idx="6"/>
            <a:endCxn id="2316" idx="2"/>
          </p:cNvCxnSpPr>
          <p:nvPr/>
        </p:nvCxnSpPr>
        <p:spPr>
          <a:xfrm>
            <a:off x="3732663" y="2360488"/>
            <a:ext cx="1660500" cy="0"/>
          </a:xfrm>
          <a:prstGeom prst="straightConnector1">
            <a:avLst/>
          </a:prstGeom>
          <a:noFill/>
          <a:ln cap="flat" cmpd="sng" w="9525">
            <a:solidFill>
              <a:schemeClr val="accent5"/>
            </a:solidFill>
            <a:prstDash val="solid"/>
            <a:round/>
            <a:headEnd len="med" w="med" type="none"/>
            <a:tailEnd len="med" w="med" type="none"/>
          </a:ln>
        </p:spPr>
      </p:cxnSp>
      <p:cxnSp>
        <p:nvCxnSpPr>
          <p:cNvPr id="2317" name="Google Shape;2317;p37"/>
          <p:cNvCxnSpPr>
            <a:endCxn id="2318" idx="2"/>
          </p:cNvCxnSpPr>
          <p:nvPr/>
        </p:nvCxnSpPr>
        <p:spPr>
          <a:xfrm>
            <a:off x="5729800" y="2360488"/>
            <a:ext cx="1656600" cy="0"/>
          </a:xfrm>
          <a:prstGeom prst="straightConnector1">
            <a:avLst/>
          </a:prstGeom>
          <a:noFill/>
          <a:ln cap="flat" cmpd="sng" w="9525">
            <a:solidFill>
              <a:schemeClr val="accent5"/>
            </a:solidFill>
            <a:prstDash val="solid"/>
            <a:round/>
            <a:headEnd len="med" w="med" type="none"/>
            <a:tailEnd len="med" w="med" type="none"/>
          </a:ln>
        </p:spPr>
      </p:cxnSp>
      <p:sp>
        <p:nvSpPr>
          <p:cNvPr id="2313" name="Google Shape;2313;p37"/>
          <p:cNvSpPr/>
          <p:nvPr/>
        </p:nvSpPr>
        <p:spPr>
          <a:xfrm>
            <a:off x="1366675" y="2192188"/>
            <a:ext cx="336600" cy="336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7"/>
          <p:cNvSpPr/>
          <p:nvPr/>
        </p:nvSpPr>
        <p:spPr>
          <a:xfrm>
            <a:off x="3396063" y="2192188"/>
            <a:ext cx="336600" cy="336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7"/>
          <p:cNvSpPr/>
          <p:nvPr/>
        </p:nvSpPr>
        <p:spPr>
          <a:xfrm>
            <a:off x="5393300" y="2192188"/>
            <a:ext cx="336600" cy="336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7"/>
          <p:cNvSpPr/>
          <p:nvPr/>
        </p:nvSpPr>
        <p:spPr>
          <a:xfrm>
            <a:off x="7386400" y="2192188"/>
            <a:ext cx="336600" cy="336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lt1"/>
                </a:solidFill>
              </a:rPr>
              <a:t>stages</a:t>
            </a:r>
            <a:endParaRPr/>
          </a:p>
        </p:txBody>
      </p:sp>
      <p:sp>
        <p:nvSpPr>
          <p:cNvPr id="2320" name="Google Shape;2320;p37"/>
          <p:cNvSpPr txBox="1"/>
          <p:nvPr/>
        </p:nvSpPr>
        <p:spPr>
          <a:xfrm>
            <a:off x="2931515" y="2834181"/>
            <a:ext cx="12657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DM Serif Display"/>
                <a:ea typeface="DM Serif Display"/>
                <a:cs typeface="DM Serif Display"/>
                <a:sym typeface="DM Serif Display"/>
              </a:rPr>
              <a:t>EDA</a:t>
            </a:r>
            <a:endParaRPr sz="2200">
              <a:solidFill>
                <a:schemeClr val="dk1"/>
              </a:solidFill>
              <a:latin typeface="DM Serif Display"/>
              <a:ea typeface="DM Serif Display"/>
              <a:cs typeface="DM Serif Display"/>
              <a:sym typeface="DM Serif Display"/>
            </a:endParaRPr>
          </a:p>
        </p:txBody>
      </p:sp>
      <p:sp>
        <p:nvSpPr>
          <p:cNvPr id="2321" name="Google Shape;2321;p37"/>
          <p:cNvSpPr txBox="1"/>
          <p:nvPr/>
        </p:nvSpPr>
        <p:spPr>
          <a:xfrm>
            <a:off x="902134" y="2945293"/>
            <a:ext cx="12657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Problem Statement</a:t>
            </a:r>
            <a:endParaRPr sz="1800">
              <a:solidFill>
                <a:schemeClr val="dk1"/>
              </a:solidFill>
              <a:latin typeface="DM Serif Display"/>
              <a:ea typeface="DM Serif Display"/>
              <a:cs typeface="DM Serif Display"/>
              <a:sym typeface="DM Serif Display"/>
            </a:endParaRPr>
          </a:p>
        </p:txBody>
      </p:sp>
      <p:sp>
        <p:nvSpPr>
          <p:cNvPr id="2322" name="Google Shape;2322;p37"/>
          <p:cNvSpPr txBox="1"/>
          <p:nvPr/>
        </p:nvSpPr>
        <p:spPr>
          <a:xfrm>
            <a:off x="6750200" y="2834175"/>
            <a:ext cx="19554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DM Serif Display"/>
                <a:ea typeface="DM Serif Display"/>
                <a:cs typeface="DM Serif Display"/>
                <a:sym typeface="DM Serif Display"/>
              </a:rPr>
              <a:t>Other feature importance methods</a:t>
            </a:r>
            <a:endParaRPr sz="1100">
              <a:solidFill>
                <a:schemeClr val="dk1"/>
              </a:solidFill>
              <a:latin typeface="DM Serif Display"/>
              <a:ea typeface="DM Serif Display"/>
              <a:cs typeface="DM Serif Display"/>
              <a:sym typeface="DM Serif Display"/>
            </a:endParaRPr>
          </a:p>
        </p:txBody>
      </p:sp>
      <p:grpSp>
        <p:nvGrpSpPr>
          <p:cNvPr id="2323" name="Google Shape;2323;p37"/>
          <p:cNvGrpSpPr/>
          <p:nvPr/>
        </p:nvGrpSpPr>
        <p:grpSpPr>
          <a:xfrm>
            <a:off x="1203019" y="2100254"/>
            <a:ext cx="728304" cy="520478"/>
            <a:chOff x="3140248" y="400436"/>
            <a:chExt cx="294645" cy="210583"/>
          </a:xfrm>
        </p:grpSpPr>
        <p:sp>
          <p:nvSpPr>
            <p:cNvPr id="2324" name="Google Shape;2324;p37"/>
            <p:cNvSpPr/>
            <p:nvPr/>
          </p:nvSpPr>
          <p:spPr>
            <a:xfrm>
              <a:off x="3190036" y="400436"/>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7"/>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7"/>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37"/>
          <p:cNvGrpSpPr/>
          <p:nvPr/>
        </p:nvGrpSpPr>
        <p:grpSpPr>
          <a:xfrm>
            <a:off x="3210769" y="2100254"/>
            <a:ext cx="728304" cy="520478"/>
            <a:chOff x="3140248" y="400436"/>
            <a:chExt cx="294645" cy="210583"/>
          </a:xfrm>
        </p:grpSpPr>
        <p:sp>
          <p:nvSpPr>
            <p:cNvPr id="2328" name="Google Shape;2328;p37"/>
            <p:cNvSpPr/>
            <p:nvPr/>
          </p:nvSpPr>
          <p:spPr>
            <a:xfrm>
              <a:off x="3190036" y="400436"/>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7"/>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7"/>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1" name="Google Shape;2331;p37"/>
          <p:cNvGrpSpPr/>
          <p:nvPr/>
        </p:nvGrpSpPr>
        <p:grpSpPr>
          <a:xfrm>
            <a:off x="5218519" y="2100254"/>
            <a:ext cx="728304" cy="520478"/>
            <a:chOff x="3140248" y="400436"/>
            <a:chExt cx="294645" cy="210583"/>
          </a:xfrm>
        </p:grpSpPr>
        <p:sp>
          <p:nvSpPr>
            <p:cNvPr id="2332" name="Google Shape;2332;p37"/>
            <p:cNvSpPr/>
            <p:nvPr/>
          </p:nvSpPr>
          <p:spPr>
            <a:xfrm>
              <a:off x="3190036" y="400436"/>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7"/>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7"/>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37"/>
          <p:cNvGrpSpPr/>
          <p:nvPr/>
        </p:nvGrpSpPr>
        <p:grpSpPr>
          <a:xfrm>
            <a:off x="7226269" y="2100254"/>
            <a:ext cx="728304" cy="520478"/>
            <a:chOff x="3140248" y="400436"/>
            <a:chExt cx="294645" cy="210583"/>
          </a:xfrm>
        </p:grpSpPr>
        <p:sp>
          <p:nvSpPr>
            <p:cNvPr id="2336" name="Google Shape;2336;p37"/>
            <p:cNvSpPr/>
            <p:nvPr/>
          </p:nvSpPr>
          <p:spPr>
            <a:xfrm>
              <a:off x="3190036" y="400436"/>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7"/>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7"/>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9" name="Google Shape;2339;p37"/>
          <p:cNvGrpSpPr/>
          <p:nvPr/>
        </p:nvGrpSpPr>
        <p:grpSpPr>
          <a:xfrm>
            <a:off x="7280300" y="150089"/>
            <a:ext cx="1677604" cy="1019921"/>
            <a:chOff x="6784369" y="2217533"/>
            <a:chExt cx="1139212" cy="692599"/>
          </a:xfrm>
        </p:grpSpPr>
        <p:sp>
          <p:nvSpPr>
            <p:cNvPr id="2340" name="Google Shape;2340;p37"/>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7"/>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7"/>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7"/>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7"/>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7"/>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7"/>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7"/>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7"/>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7"/>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7"/>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7"/>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7"/>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7"/>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7"/>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7"/>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7"/>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7"/>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7"/>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7"/>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7"/>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7"/>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7"/>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7"/>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7"/>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7"/>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7"/>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7"/>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7"/>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7"/>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7"/>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7"/>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37"/>
          <p:cNvGrpSpPr/>
          <p:nvPr/>
        </p:nvGrpSpPr>
        <p:grpSpPr>
          <a:xfrm>
            <a:off x="164865" y="3989187"/>
            <a:ext cx="1766450" cy="2169128"/>
            <a:chOff x="4376828" y="3926459"/>
            <a:chExt cx="991107" cy="1217038"/>
          </a:xfrm>
        </p:grpSpPr>
        <p:sp>
          <p:nvSpPr>
            <p:cNvPr id="2373" name="Google Shape;2373;p37"/>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7"/>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7"/>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7"/>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7"/>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7"/>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7"/>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7"/>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7"/>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7"/>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7"/>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7"/>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7"/>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7"/>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7"/>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7"/>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7"/>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7"/>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7"/>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7"/>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7"/>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7"/>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7"/>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7"/>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7"/>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7"/>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7"/>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7"/>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7"/>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7"/>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7"/>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7"/>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7"/>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7"/>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7" name="Google Shape;2407;p37"/>
          <p:cNvSpPr txBox="1"/>
          <p:nvPr/>
        </p:nvSpPr>
        <p:spPr>
          <a:xfrm>
            <a:off x="4458913" y="3010100"/>
            <a:ext cx="2247600" cy="300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Baseline and first analysis</a:t>
            </a:r>
            <a:endParaRPr sz="1800">
              <a:solidFill>
                <a:schemeClr val="dk1"/>
              </a:solidFill>
              <a:latin typeface="DM Serif Display"/>
              <a:ea typeface="DM Serif Display"/>
              <a:cs typeface="DM Serif Display"/>
              <a:sym typeface="DM Serif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1" name="Shape 4181"/>
        <p:cNvGrpSpPr/>
        <p:nvPr/>
      </p:nvGrpSpPr>
      <p:grpSpPr>
        <a:xfrm>
          <a:off x="0" y="0"/>
          <a:ext cx="0" cy="0"/>
          <a:chOff x="0" y="0"/>
          <a:chExt cx="0" cy="0"/>
        </a:xfrm>
      </p:grpSpPr>
      <p:sp>
        <p:nvSpPr>
          <p:cNvPr id="4182" name="Google Shape;4182;p6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 Regression</a:t>
            </a:r>
            <a:endParaRPr>
              <a:solidFill>
                <a:schemeClr val="lt1"/>
              </a:solidFill>
            </a:endParaRPr>
          </a:p>
        </p:txBody>
      </p:sp>
      <p:pic>
        <p:nvPicPr>
          <p:cNvPr id="4183" name="Google Shape;4183;p64"/>
          <p:cNvPicPr preferRelativeResize="0"/>
          <p:nvPr/>
        </p:nvPicPr>
        <p:blipFill>
          <a:blip r:embed="rId3">
            <a:alphaModFix/>
          </a:blip>
          <a:stretch>
            <a:fillRect/>
          </a:stretch>
        </p:blipFill>
        <p:spPr>
          <a:xfrm>
            <a:off x="891775" y="1784525"/>
            <a:ext cx="3555950" cy="2775376"/>
          </a:xfrm>
          <a:prstGeom prst="rect">
            <a:avLst/>
          </a:prstGeom>
          <a:noFill/>
          <a:ln>
            <a:noFill/>
          </a:ln>
        </p:spPr>
      </p:pic>
      <p:sp>
        <p:nvSpPr>
          <p:cNvPr id="4184" name="Google Shape;4184;p64"/>
          <p:cNvSpPr txBox="1"/>
          <p:nvPr/>
        </p:nvSpPr>
        <p:spPr>
          <a:xfrm>
            <a:off x="191850" y="1061125"/>
            <a:ext cx="8760300" cy="782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471108"/>
              </a:buClr>
              <a:buSzPts val="1400"/>
              <a:buFont typeface="Lato"/>
              <a:buChar char="●"/>
            </a:pPr>
            <a:r>
              <a:rPr lang="en">
                <a:solidFill>
                  <a:srgbClr val="471108"/>
                </a:solidFill>
                <a:latin typeface="Lato"/>
                <a:ea typeface="Lato"/>
                <a:cs typeface="Lato"/>
                <a:sym typeface="Lato"/>
              </a:rPr>
              <a:t>We use cross validation to determine the best k and run KNN regression to predict </a:t>
            </a:r>
            <a:r>
              <a:rPr i="1" lang="en">
                <a:solidFill>
                  <a:srgbClr val="471108"/>
                </a:solidFill>
                <a:latin typeface="Lato"/>
                <a:ea typeface="Lato"/>
                <a:cs typeface="Lato"/>
                <a:sym typeface="Lato"/>
              </a:rPr>
              <a:t>Total.Cup.Point.</a:t>
            </a:r>
            <a:endParaRPr i="1">
              <a:solidFill>
                <a:srgbClr val="471108"/>
              </a:solidFill>
              <a:latin typeface="Lato"/>
              <a:ea typeface="Lato"/>
              <a:cs typeface="Lato"/>
              <a:sym typeface="Lato"/>
            </a:endParaRPr>
          </a:p>
          <a:p>
            <a:pPr indent="-317500" lvl="0" marL="457200" rtl="0" algn="l">
              <a:lnSpc>
                <a:spcPct val="115000"/>
              </a:lnSpc>
              <a:spcBef>
                <a:spcPts val="0"/>
              </a:spcBef>
              <a:spcAft>
                <a:spcPts val="0"/>
              </a:spcAft>
              <a:buClr>
                <a:srgbClr val="471108"/>
              </a:buClr>
              <a:buSzPts val="1400"/>
              <a:buFont typeface="Lato"/>
              <a:buChar char="●"/>
            </a:pPr>
            <a:r>
              <a:rPr lang="en">
                <a:solidFill>
                  <a:srgbClr val="471108"/>
                </a:solidFill>
                <a:latin typeface="Lato"/>
                <a:ea typeface="Lato"/>
                <a:cs typeface="Lato"/>
                <a:sym typeface="Lato"/>
              </a:rPr>
              <a:t>The model gets a lower score than the baseline model on both training and test set.</a:t>
            </a:r>
            <a:endParaRPr>
              <a:solidFill>
                <a:srgbClr val="471108"/>
              </a:solidFill>
              <a:latin typeface="Lato"/>
              <a:ea typeface="Lato"/>
              <a:cs typeface="Lato"/>
              <a:sym typeface="Lato"/>
            </a:endParaRPr>
          </a:p>
        </p:txBody>
      </p:sp>
      <p:pic>
        <p:nvPicPr>
          <p:cNvPr id="4185" name="Google Shape;4185;p64"/>
          <p:cNvPicPr preferRelativeResize="0"/>
          <p:nvPr/>
        </p:nvPicPr>
        <p:blipFill>
          <a:blip r:embed="rId4">
            <a:alphaModFix/>
          </a:blip>
          <a:stretch>
            <a:fillRect/>
          </a:stretch>
        </p:blipFill>
        <p:spPr>
          <a:xfrm>
            <a:off x="4816025" y="2665975"/>
            <a:ext cx="3607976" cy="626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9" name="Shape 4189"/>
        <p:cNvGrpSpPr/>
        <p:nvPr/>
      </p:nvGrpSpPr>
      <p:grpSpPr>
        <a:xfrm>
          <a:off x="0" y="0"/>
          <a:ext cx="0" cy="0"/>
          <a:chOff x="0" y="0"/>
          <a:chExt cx="0" cy="0"/>
        </a:xfrm>
      </p:grpSpPr>
      <p:sp>
        <p:nvSpPr>
          <p:cNvPr id="4190" name="Google Shape;4190;p65"/>
          <p:cNvSpPr txBox="1"/>
          <p:nvPr>
            <p:ph type="title"/>
          </p:nvPr>
        </p:nvSpPr>
        <p:spPr>
          <a:xfrm>
            <a:off x="796200" y="219735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Stacking</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4" name="Shape 4194"/>
        <p:cNvGrpSpPr/>
        <p:nvPr/>
      </p:nvGrpSpPr>
      <p:grpSpPr>
        <a:xfrm>
          <a:off x="0" y="0"/>
          <a:ext cx="0" cy="0"/>
          <a:chOff x="0" y="0"/>
          <a:chExt cx="0" cy="0"/>
        </a:xfrm>
      </p:grpSpPr>
      <p:sp>
        <p:nvSpPr>
          <p:cNvPr id="4195" name="Google Shape;4195;p6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Stacking - model and performance</a:t>
            </a:r>
            <a:endParaRPr>
              <a:solidFill>
                <a:schemeClr val="lt1"/>
              </a:solidFill>
            </a:endParaRPr>
          </a:p>
        </p:txBody>
      </p:sp>
      <p:sp>
        <p:nvSpPr>
          <p:cNvPr id="4196" name="Google Shape;4196;p66"/>
          <p:cNvSpPr txBox="1"/>
          <p:nvPr/>
        </p:nvSpPr>
        <p:spPr>
          <a:xfrm>
            <a:off x="720000" y="1061125"/>
            <a:ext cx="8030700" cy="782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471108"/>
              </a:buClr>
              <a:buSzPts val="1700"/>
              <a:buFont typeface="DM Serif Display"/>
              <a:buChar char="●"/>
            </a:pPr>
            <a:r>
              <a:rPr lang="en" sz="1700">
                <a:solidFill>
                  <a:srgbClr val="471108"/>
                </a:solidFill>
                <a:latin typeface="DM Serif Display"/>
                <a:ea typeface="DM Serif Display"/>
                <a:cs typeface="DM Serif Display"/>
                <a:sym typeface="DM Serif Display"/>
              </a:rPr>
              <a:t>stacking previous individual estimators and use a simple linear </a:t>
            </a:r>
            <a:r>
              <a:rPr lang="en" sz="1700">
                <a:solidFill>
                  <a:srgbClr val="471108"/>
                </a:solidFill>
                <a:latin typeface="DM Serif Display"/>
                <a:ea typeface="DM Serif Display"/>
                <a:cs typeface="DM Serif Display"/>
                <a:sym typeface="DM Serif Display"/>
              </a:rPr>
              <a:t>regression</a:t>
            </a:r>
            <a:r>
              <a:rPr lang="en" sz="1700">
                <a:solidFill>
                  <a:srgbClr val="471108"/>
                </a:solidFill>
                <a:latin typeface="DM Serif Display"/>
                <a:ea typeface="DM Serif Display"/>
                <a:cs typeface="DM Serif Display"/>
                <a:sym typeface="DM Serif Display"/>
              </a:rPr>
              <a:t> to compute the final prediction.</a:t>
            </a:r>
            <a:endParaRPr sz="1700">
              <a:solidFill>
                <a:srgbClr val="471108"/>
              </a:solidFill>
              <a:latin typeface="DM Serif Display"/>
              <a:ea typeface="DM Serif Display"/>
              <a:cs typeface="DM Serif Display"/>
              <a:sym typeface="DM Serif Display"/>
            </a:endParaRPr>
          </a:p>
        </p:txBody>
      </p:sp>
      <p:sp>
        <p:nvSpPr>
          <p:cNvPr id="4197" name="Google Shape;4197;p66"/>
          <p:cNvSpPr txBox="1"/>
          <p:nvPr>
            <p:ph idx="8" type="subTitle"/>
          </p:nvPr>
        </p:nvSpPr>
        <p:spPr>
          <a:xfrm>
            <a:off x="939800" y="1933125"/>
            <a:ext cx="7035900" cy="15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u="sng"/>
              <a:t>Parameters</a:t>
            </a:r>
            <a:r>
              <a:rPr lang="en" sz="1700" u="sng"/>
              <a:t>:</a:t>
            </a:r>
            <a:endParaRPr sz="1700" u="sng"/>
          </a:p>
          <a:p>
            <a:pPr indent="-336550" lvl="0" marL="457200" rtl="0" algn="l">
              <a:spcBef>
                <a:spcPts val="0"/>
              </a:spcBef>
              <a:spcAft>
                <a:spcPts val="0"/>
              </a:spcAft>
              <a:buSzPts val="1700"/>
              <a:buChar char="●"/>
            </a:pPr>
            <a:r>
              <a:rPr lang="en" sz="1700"/>
              <a:t>estimators: linear regression, knn regression, lasso regression, random forest, xgboost</a:t>
            </a:r>
            <a:endParaRPr sz="1700"/>
          </a:p>
          <a:p>
            <a:pPr indent="-336550" lvl="0" marL="457200" rtl="0" algn="l">
              <a:spcBef>
                <a:spcPts val="0"/>
              </a:spcBef>
              <a:spcAft>
                <a:spcPts val="0"/>
              </a:spcAft>
              <a:buSzPts val="1700"/>
              <a:buChar char="●"/>
            </a:pPr>
            <a:r>
              <a:rPr lang="en" sz="1700"/>
              <a:t>final_estimator: LinearRegression()</a:t>
            </a:r>
            <a:endParaRPr sz="1700"/>
          </a:p>
          <a:p>
            <a:pPr indent="-336550" lvl="0" marL="457200" rtl="0" algn="l">
              <a:spcBef>
                <a:spcPts val="0"/>
              </a:spcBef>
              <a:spcAft>
                <a:spcPts val="0"/>
              </a:spcAft>
              <a:buSzPts val="1700"/>
              <a:buChar char="●"/>
            </a:pPr>
            <a:r>
              <a:rPr lang="en" sz="1700"/>
              <a:t>cv=5</a:t>
            </a:r>
            <a:endParaRPr sz="1700"/>
          </a:p>
        </p:txBody>
      </p:sp>
      <p:sp>
        <p:nvSpPr>
          <p:cNvPr id="4198" name="Google Shape;4198;p66"/>
          <p:cNvSpPr txBox="1"/>
          <p:nvPr>
            <p:ph idx="8" type="subTitle"/>
          </p:nvPr>
        </p:nvSpPr>
        <p:spPr>
          <a:xfrm>
            <a:off x="939800" y="3436300"/>
            <a:ext cx="7035900" cy="15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u="sng"/>
              <a:t>Scores</a:t>
            </a:r>
            <a:r>
              <a:rPr lang="en" sz="1700" u="sng"/>
              <a:t>:</a:t>
            </a:r>
            <a:endParaRPr sz="1700" u="sng"/>
          </a:p>
          <a:p>
            <a:pPr indent="-336550" lvl="0" marL="457200" rtl="0" algn="l">
              <a:spcBef>
                <a:spcPts val="0"/>
              </a:spcBef>
              <a:spcAft>
                <a:spcPts val="0"/>
              </a:spcAft>
              <a:buSzPts val="1700"/>
              <a:buChar char="●"/>
            </a:pPr>
            <a:r>
              <a:rPr lang="en" sz="1700"/>
              <a:t>training score: 0.80207</a:t>
            </a:r>
            <a:endParaRPr sz="1700"/>
          </a:p>
          <a:p>
            <a:pPr indent="-336550" lvl="0" marL="457200" rtl="0" algn="l">
              <a:spcBef>
                <a:spcPts val="0"/>
              </a:spcBef>
              <a:spcAft>
                <a:spcPts val="0"/>
              </a:spcAft>
              <a:buSzPts val="1700"/>
              <a:buChar char="●"/>
            </a:pPr>
            <a:r>
              <a:rPr lang="en" sz="1700"/>
              <a:t>test score: 0.78041</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2" name="Shape 4202"/>
        <p:cNvGrpSpPr/>
        <p:nvPr/>
      </p:nvGrpSpPr>
      <p:grpSpPr>
        <a:xfrm>
          <a:off x="0" y="0"/>
          <a:ext cx="0" cy="0"/>
          <a:chOff x="0" y="0"/>
          <a:chExt cx="0" cy="0"/>
        </a:xfrm>
      </p:grpSpPr>
      <p:sp>
        <p:nvSpPr>
          <p:cNvPr id="4203" name="Google Shape;4203;p6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Stacking - feature importance</a:t>
            </a:r>
            <a:endParaRPr>
              <a:solidFill>
                <a:schemeClr val="lt1"/>
              </a:solidFill>
            </a:endParaRPr>
          </a:p>
        </p:txBody>
      </p:sp>
      <p:sp>
        <p:nvSpPr>
          <p:cNvPr id="4204" name="Google Shape;4204;p67"/>
          <p:cNvSpPr txBox="1"/>
          <p:nvPr/>
        </p:nvSpPr>
        <p:spPr>
          <a:xfrm>
            <a:off x="720000" y="1061125"/>
            <a:ext cx="8030700" cy="7827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471108"/>
              </a:buClr>
              <a:buSzPts val="1500"/>
              <a:buFont typeface="DM Serif Display"/>
              <a:buChar char="●"/>
            </a:pPr>
            <a:r>
              <a:rPr lang="en" sz="1500">
                <a:solidFill>
                  <a:srgbClr val="471108"/>
                </a:solidFill>
                <a:latin typeface="DM Serif Display"/>
                <a:ea typeface="DM Serif Display"/>
                <a:cs typeface="DM Serif Display"/>
                <a:sym typeface="DM Serif Display"/>
              </a:rPr>
              <a:t>Similar to individual models, we consistently find </a:t>
            </a:r>
            <a:r>
              <a:rPr i="1" lang="en" sz="1500">
                <a:solidFill>
                  <a:srgbClr val="471108"/>
                </a:solidFill>
                <a:latin typeface="DM Serif Display"/>
                <a:ea typeface="DM Serif Display"/>
                <a:cs typeface="DM Serif Display"/>
                <a:sym typeface="DM Serif Display"/>
              </a:rPr>
              <a:t>Flavor, Balance</a:t>
            </a:r>
            <a:r>
              <a:rPr lang="en" sz="1500">
                <a:solidFill>
                  <a:srgbClr val="471108"/>
                </a:solidFill>
                <a:latin typeface="DM Serif Display"/>
                <a:ea typeface="DM Serif Display"/>
                <a:cs typeface="DM Serif Display"/>
                <a:sym typeface="DM Serif Display"/>
              </a:rPr>
              <a:t>, and </a:t>
            </a:r>
            <a:r>
              <a:rPr i="1" lang="en" sz="1500">
                <a:solidFill>
                  <a:srgbClr val="471108"/>
                </a:solidFill>
                <a:latin typeface="DM Serif Display"/>
                <a:ea typeface="DM Serif Display"/>
                <a:cs typeface="DM Serif Display"/>
                <a:sym typeface="DM Serif Display"/>
              </a:rPr>
              <a:t>Aftertaste</a:t>
            </a:r>
            <a:r>
              <a:rPr lang="en" sz="1500">
                <a:solidFill>
                  <a:srgbClr val="471108"/>
                </a:solidFill>
                <a:latin typeface="DM Serif Display"/>
                <a:ea typeface="DM Serif Display"/>
                <a:cs typeface="DM Serif Display"/>
                <a:sym typeface="DM Serif Display"/>
              </a:rPr>
              <a:t> are the most important predictors in the training process (R2 decreases by around 0.1 after </a:t>
            </a:r>
            <a:r>
              <a:rPr lang="en" sz="1500">
                <a:solidFill>
                  <a:srgbClr val="471108"/>
                </a:solidFill>
                <a:latin typeface="DM Serif Display"/>
                <a:ea typeface="DM Serif Display"/>
                <a:cs typeface="DM Serif Display"/>
                <a:sym typeface="DM Serif Display"/>
              </a:rPr>
              <a:t>permuting</a:t>
            </a:r>
            <a:r>
              <a:rPr lang="en" sz="1500">
                <a:solidFill>
                  <a:srgbClr val="471108"/>
                </a:solidFill>
                <a:latin typeface="DM Serif Display"/>
                <a:ea typeface="DM Serif Display"/>
                <a:cs typeface="DM Serif Display"/>
                <a:sym typeface="DM Serif Display"/>
              </a:rPr>
              <a:t> those predictors), they also contribute most to test score.</a:t>
            </a:r>
            <a:endParaRPr sz="1500">
              <a:solidFill>
                <a:srgbClr val="471108"/>
              </a:solidFill>
              <a:latin typeface="DM Serif Display"/>
              <a:ea typeface="DM Serif Display"/>
              <a:cs typeface="DM Serif Display"/>
              <a:sym typeface="DM Serif Display"/>
            </a:endParaRPr>
          </a:p>
        </p:txBody>
      </p:sp>
      <p:pic>
        <p:nvPicPr>
          <p:cNvPr id="4205" name="Google Shape;4205;p67"/>
          <p:cNvPicPr preferRelativeResize="0"/>
          <p:nvPr/>
        </p:nvPicPr>
        <p:blipFill>
          <a:blip r:embed="rId3">
            <a:alphaModFix/>
          </a:blip>
          <a:stretch>
            <a:fillRect/>
          </a:stretch>
        </p:blipFill>
        <p:spPr>
          <a:xfrm>
            <a:off x="0" y="1996225"/>
            <a:ext cx="4742968" cy="2970350"/>
          </a:xfrm>
          <a:prstGeom prst="rect">
            <a:avLst/>
          </a:prstGeom>
          <a:noFill/>
          <a:ln>
            <a:noFill/>
          </a:ln>
        </p:spPr>
      </p:pic>
      <p:pic>
        <p:nvPicPr>
          <p:cNvPr id="4206" name="Google Shape;4206;p67"/>
          <p:cNvPicPr preferRelativeResize="0"/>
          <p:nvPr/>
        </p:nvPicPr>
        <p:blipFill>
          <a:blip r:embed="rId4">
            <a:alphaModFix/>
          </a:blip>
          <a:stretch>
            <a:fillRect/>
          </a:stretch>
        </p:blipFill>
        <p:spPr>
          <a:xfrm>
            <a:off x="4585300" y="1996225"/>
            <a:ext cx="4558698" cy="2970361"/>
          </a:xfrm>
          <a:prstGeom prst="rect">
            <a:avLst/>
          </a:prstGeom>
          <a:noFill/>
          <a:ln>
            <a:noFill/>
          </a:ln>
        </p:spPr>
      </p:pic>
      <p:sp>
        <p:nvSpPr>
          <p:cNvPr id="4207" name="Google Shape;4207;p67"/>
          <p:cNvSpPr/>
          <p:nvPr/>
        </p:nvSpPr>
        <p:spPr>
          <a:xfrm>
            <a:off x="1287450" y="2229475"/>
            <a:ext cx="3171600" cy="282600"/>
          </a:xfrm>
          <a:prstGeom prst="rect">
            <a:avLst/>
          </a:prstGeom>
          <a:solidFill>
            <a:srgbClr val="9E9E9E">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08" name="Google Shape;4208;p67"/>
          <p:cNvSpPr/>
          <p:nvPr/>
        </p:nvSpPr>
        <p:spPr>
          <a:xfrm>
            <a:off x="5773200" y="2162050"/>
            <a:ext cx="3171600" cy="282600"/>
          </a:xfrm>
          <a:prstGeom prst="rect">
            <a:avLst/>
          </a:prstGeom>
          <a:solidFill>
            <a:srgbClr val="9E9E9E">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2" name="Shape 4212"/>
        <p:cNvGrpSpPr/>
        <p:nvPr/>
      </p:nvGrpSpPr>
      <p:grpSpPr>
        <a:xfrm>
          <a:off x="0" y="0"/>
          <a:ext cx="0" cy="0"/>
          <a:chOff x="0" y="0"/>
          <a:chExt cx="0" cy="0"/>
        </a:xfrm>
      </p:grpSpPr>
      <p:sp>
        <p:nvSpPr>
          <p:cNvPr id="4213" name="Google Shape;4213;p68"/>
          <p:cNvSpPr/>
          <p:nvPr/>
        </p:nvSpPr>
        <p:spPr>
          <a:xfrm rot="2700024">
            <a:off x="1063840" y="1345819"/>
            <a:ext cx="1108224" cy="1333146"/>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8"/>
          <p:cNvSpPr txBox="1"/>
          <p:nvPr>
            <p:ph type="title"/>
          </p:nvPr>
        </p:nvSpPr>
        <p:spPr>
          <a:xfrm>
            <a:off x="912075" y="2763125"/>
            <a:ext cx="4745100" cy="5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solidFill>
                <a:schemeClr val="lt1"/>
              </a:solidFill>
            </a:endParaRPr>
          </a:p>
        </p:txBody>
      </p:sp>
      <p:sp>
        <p:nvSpPr>
          <p:cNvPr id="4215" name="Google Shape;4215;p68"/>
          <p:cNvSpPr txBox="1"/>
          <p:nvPr>
            <p:ph idx="2" type="title"/>
          </p:nvPr>
        </p:nvSpPr>
        <p:spPr>
          <a:xfrm>
            <a:off x="1087238" y="1652544"/>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4216" name="Google Shape;4216;p68"/>
          <p:cNvGrpSpPr/>
          <p:nvPr/>
        </p:nvGrpSpPr>
        <p:grpSpPr>
          <a:xfrm>
            <a:off x="6546317" y="2313910"/>
            <a:ext cx="2250574" cy="1862118"/>
            <a:chOff x="4654765" y="2053719"/>
            <a:chExt cx="1574709" cy="1302909"/>
          </a:xfrm>
        </p:grpSpPr>
        <p:sp>
          <p:nvSpPr>
            <p:cNvPr id="4217" name="Google Shape;4217;p68"/>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8"/>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8"/>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8"/>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8"/>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8"/>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8"/>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8"/>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8"/>
          <p:cNvGrpSpPr/>
          <p:nvPr/>
        </p:nvGrpSpPr>
        <p:grpSpPr>
          <a:xfrm>
            <a:off x="7622820" y="4021655"/>
            <a:ext cx="1408460" cy="1067708"/>
            <a:chOff x="475775" y="3784023"/>
            <a:chExt cx="1050384" cy="796263"/>
          </a:xfrm>
        </p:grpSpPr>
        <p:sp>
          <p:nvSpPr>
            <p:cNvPr id="4226" name="Google Shape;4226;p68"/>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8"/>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8"/>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8"/>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8"/>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8"/>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8"/>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8"/>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8"/>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8"/>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8"/>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8"/>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8"/>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8"/>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8"/>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8"/>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8"/>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8"/>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8"/>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8"/>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8"/>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8"/>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8"/>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68"/>
          <p:cNvGrpSpPr/>
          <p:nvPr/>
        </p:nvGrpSpPr>
        <p:grpSpPr>
          <a:xfrm>
            <a:off x="5592387" y="134361"/>
            <a:ext cx="1527570" cy="928706"/>
            <a:chOff x="6784369" y="2217533"/>
            <a:chExt cx="1139212" cy="692599"/>
          </a:xfrm>
        </p:grpSpPr>
        <p:sp>
          <p:nvSpPr>
            <p:cNvPr id="4250" name="Google Shape;4250;p68"/>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8"/>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8"/>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8"/>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8"/>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8"/>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8"/>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8"/>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8"/>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8"/>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8"/>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8"/>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8"/>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8"/>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8"/>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8"/>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8"/>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8"/>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8"/>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8"/>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8"/>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8"/>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8"/>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8"/>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8"/>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8"/>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8"/>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8"/>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8"/>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8"/>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8"/>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8"/>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68"/>
          <p:cNvGrpSpPr/>
          <p:nvPr/>
        </p:nvGrpSpPr>
        <p:grpSpPr>
          <a:xfrm rot="560616">
            <a:off x="6112513" y="4200652"/>
            <a:ext cx="1148352" cy="1064034"/>
            <a:chOff x="7893253" y="3121156"/>
            <a:chExt cx="856410" cy="793528"/>
          </a:xfrm>
        </p:grpSpPr>
        <p:sp>
          <p:nvSpPr>
            <p:cNvPr id="4283" name="Google Shape;4283;p68"/>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8"/>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8"/>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8"/>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8"/>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8"/>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68"/>
          <p:cNvGrpSpPr/>
          <p:nvPr/>
        </p:nvGrpSpPr>
        <p:grpSpPr>
          <a:xfrm>
            <a:off x="7119941" y="94600"/>
            <a:ext cx="1976779" cy="2077820"/>
            <a:chOff x="6731156" y="0"/>
            <a:chExt cx="1474218" cy="1549571"/>
          </a:xfrm>
        </p:grpSpPr>
        <p:sp>
          <p:nvSpPr>
            <p:cNvPr id="4290" name="Google Shape;4290;p68"/>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8"/>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8"/>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8"/>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8"/>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8"/>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8"/>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8"/>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8"/>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8"/>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8"/>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8"/>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8"/>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8"/>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8"/>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8"/>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8"/>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8"/>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8"/>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8"/>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8"/>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8"/>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8"/>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8"/>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8"/>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8"/>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8"/>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8"/>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8"/>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8"/>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68"/>
          <p:cNvGrpSpPr/>
          <p:nvPr/>
        </p:nvGrpSpPr>
        <p:grpSpPr>
          <a:xfrm>
            <a:off x="5265382" y="1632291"/>
            <a:ext cx="1696894" cy="1878898"/>
            <a:chOff x="1180196" y="1611644"/>
            <a:chExt cx="1265489" cy="1401221"/>
          </a:xfrm>
        </p:grpSpPr>
        <p:sp>
          <p:nvSpPr>
            <p:cNvPr id="4321" name="Google Shape;4321;p68"/>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8"/>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8"/>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8"/>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8"/>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8"/>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8"/>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8"/>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8"/>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8"/>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8"/>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8"/>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8"/>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8"/>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8"/>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8"/>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8"/>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8"/>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8"/>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8"/>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8"/>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8"/>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8"/>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8"/>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8"/>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8"/>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8"/>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8"/>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8"/>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8"/>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8"/>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8"/>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8"/>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8"/>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8"/>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68"/>
          <p:cNvGrpSpPr/>
          <p:nvPr/>
        </p:nvGrpSpPr>
        <p:grpSpPr>
          <a:xfrm>
            <a:off x="1410672" y="-548176"/>
            <a:ext cx="1382297" cy="1697404"/>
            <a:chOff x="4376828" y="3926459"/>
            <a:chExt cx="991107" cy="1217038"/>
          </a:xfrm>
        </p:grpSpPr>
        <p:sp>
          <p:nvSpPr>
            <p:cNvPr id="4357" name="Google Shape;4357;p68"/>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8"/>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8"/>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8"/>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8"/>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8"/>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8"/>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8"/>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8"/>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8"/>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8"/>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8"/>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8"/>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8"/>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8"/>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8"/>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8"/>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8"/>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8"/>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8"/>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8"/>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8"/>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8"/>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8"/>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8"/>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8"/>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8"/>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8"/>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8"/>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8"/>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8"/>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8"/>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8"/>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68"/>
          <p:cNvGrpSpPr/>
          <p:nvPr/>
        </p:nvGrpSpPr>
        <p:grpSpPr>
          <a:xfrm>
            <a:off x="2120348" y="4021651"/>
            <a:ext cx="1962272" cy="1697869"/>
            <a:chOff x="6222494" y="3474678"/>
            <a:chExt cx="1406949" cy="1217372"/>
          </a:xfrm>
        </p:grpSpPr>
        <p:sp>
          <p:nvSpPr>
            <p:cNvPr id="4392" name="Google Shape;4392;p68"/>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8"/>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8"/>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8"/>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8"/>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8"/>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8"/>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8"/>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8"/>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8"/>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8"/>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8"/>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8"/>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8"/>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8"/>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8"/>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8"/>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8"/>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8"/>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8"/>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8"/>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8"/>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8"/>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8"/>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8"/>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8"/>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8"/>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8"/>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8"/>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68"/>
          <p:cNvGrpSpPr/>
          <p:nvPr/>
        </p:nvGrpSpPr>
        <p:grpSpPr>
          <a:xfrm>
            <a:off x="2995502" y="-236756"/>
            <a:ext cx="2177648" cy="2005030"/>
            <a:chOff x="4354222" y="153972"/>
            <a:chExt cx="1400867" cy="1289906"/>
          </a:xfrm>
        </p:grpSpPr>
        <p:sp>
          <p:nvSpPr>
            <p:cNvPr id="4430" name="Google Shape;4430;p68"/>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8"/>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8"/>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8"/>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8"/>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8"/>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8"/>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8"/>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8"/>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8"/>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8"/>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8"/>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8"/>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8"/>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8"/>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8"/>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8"/>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8"/>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8"/>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8"/>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8"/>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8"/>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8"/>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8"/>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68"/>
          <p:cNvGrpSpPr/>
          <p:nvPr/>
        </p:nvGrpSpPr>
        <p:grpSpPr>
          <a:xfrm>
            <a:off x="-32152" y="3716203"/>
            <a:ext cx="2867997" cy="2570014"/>
            <a:chOff x="1259573" y="3375920"/>
            <a:chExt cx="1882382" cy="1686803"/>
          </a:xfrm>
        </p:grpSpPr>
        <p:sp>
          <p:nvSpPr>
            <p:cNvPr id="4455" name="Google Shape;4455;p68"/>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8"/>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8"/>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8"/>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8"/>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8"/>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8"/>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8"/>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8"/>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8"/>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8"/>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8"/>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8"/>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8"/>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8"/>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8"/>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8"/>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8"/>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8"/>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8"/>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8"/>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8"/>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8"/>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8"/>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8"/>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8"/>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8"/>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8"/>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8"/>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8"/>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8"/>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8"/>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8"/>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8"/>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8"/>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8"/>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8"/>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8"/>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8"/>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8"/>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8"/>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8"/>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8"/>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8"/>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8"/>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8"/>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8"/>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8"/>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8"/>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8"/>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8"/>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4" name="Shape 4514"/>
        <p:cNvGrpSpPr/>
        <p:nvPr/>
      </p:nvGrpSpPr>
      <p:grpSpPr>
        <a:xfrm>
          <a:off x="0" y="0"/>
          <a:ext cx="0" cy="0"/>
          <a:chOff x="0" y="0"/>
          <a:chExt cx="0" cy="0"/>
        </a:xfrm>
      </p:grpSpPr>
      <p:sp>
        <p:nvSpPr>
          <p:cNvPr id="4515" name="Google Shape;4515;p69"/>
          <p:cNvSpPr txBox="1"/>
          <p:nvPr>
            <p:ph type="title"/>
          </p:nvPr>
        </p:nvSpPr>
        <p:spPr>
          <a:xfrm>
            <a:off x="720000" y="492375"/>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A03E30"/>
                </a:solidFill>
              </a:rPr>
              <a:t>Feature Importance - Conclusion</a:t>
            </a:r>
            <a:endParaRPr>
              <a:solidFill>
                <a:srgbClr val="A03E30"/>
              </a:solidFill>
            </a:endParaRPr>
          </a:p>
        </p:txBody>
      </p:sp>
      <p:sp>
        <p:nvSpPr>
          <p:cNvPr id="4516" name="Google Shape;4516;p69"/>
          <p:cNvSpPr txBox="1"/>
          <p:nvPr>
            <p:ph idx="4294967295" type="subTitle"/>
          </p:nvPr>
        </p:nvSpPr>
        <p:spPr>
          <a:xfrm>
            <a:off x="859650" y="1556575"/>
            <a:ext cx="7424700" cy="914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After plotting feature importances from three different models: Linear Regression, LASSO, Random Forest, XGBoost Regressor, and stacking, we were able to identify which ones were more importance than others:</a:t>
            </a:r>
            <a:endParaRPr/>
          </a:p>
        </p:txBody>
      </p:sp>
      <p:sp>
        <p:nvSpPr>
          <p:cNvPr id="4517" name="Google Shape;4517;p69"/>
          <p:cNvSpPr txBox="1"/>
          <p:nvPr>
            <p:ph idx="4294967295" type="subTitle"/>
          </p:nvPr>
        </p:nvSpPr>
        <p:spPr>
          <a:xfrm>
            <a:off x="1766777" y="2868192"/>
            <a:ext cx="2555700" cy="69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Flavor</a:t>
            </a:r>
            <a:endParaRPr/>
          </a:p>
          <a:p>
            <a:pPr indent="-317500" lvl="0" marL="457200" rtl="0" algn="l">
              <a:spcBef>
                <a:spcPts val="0"/>
              </a:spcBef>
              <a:spcAft>
                <a:spcPts val="0"/>
              </a:spcAft>
              <a:buSzPts val="1400"/>
              <a:buChar char="●"/>
            </a:pPr>
            <a:r>
              <a:rPr lang="en"/>
              <a:t>Balance</a:t>
            </a:r>
            <a:endParaRPr/>
          </a:p>
          <a:p>
            <a:pPr indent="-317500" lvl="0" marL="457200" rtl="0" algn="l">
              <a:spcBef>
                <a:spcPts val="0"/>
              </a:spcBef>
              <a:spcAft>
                <a:spcPts val="0"/>
              </a:spcAft>
              <a:buSzPts val="1400"/>
              <a:buChar char="●"/>
            </a:pPr>
            <a:r>
              <a:rPr lang="en"/>
              <a:t>Aftertaste</a:t>
            </a:r>
            <a:endParaRPr/>
          </a:p>
        </p:txBody>
      </p:sp>
      <p:sp>
        <p:nvSpPr>
          <p:cNvPr id="4518" name="Google Shape;4518;p69"/>
          <p:cNvSpPr txBox="1"/>
          <p:nvPr>
            <p:ph idx="4294967295" type="subTitle"/>
          </p:nvPr>
        </p:nvSpPr>
        <p:spPr>
          <a:xfrm>
            <a:off x="1766775" y="2535635"/>
            <a:ext cx="25557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ost important features:</a:t>
            </a:r>
            <a:endParaRPr/>
          </a:p>
        </p:txBody>
      </p:sp>
      <p:sp>
        <p:nvSpPr>
          <p:cNvPr id="4519" name="Google Shape;4519;p69"/>
          <p:cNvSpPr txBox="1"/>
          <p:nvPr>
            <p:ph idx="4294967295" type="subTitle"/>
          </p:nvPr>
        </p:nvSpPr>
        <p:spPr>
          <a:xfrm>
            <a:off x="4821527" y="2868192"/>
            <a:ext cx="2555700" cy="69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Acidity </a:t>
            </a:r>
            <a:endParaRPr/>
          </a:p>
          <a:p>
            <a:pPr indent="-317500" lvl="0" marL="457200" rtl="0" algn="l">
              <a:spcBef>
                <a:spcPts val="0"/>
              </a:spcBef>
              <a:spcAft>
                <a:spcPts val="0"/>
              </a:spcAft>
              <a:buSzPts val="1400"/>
              <a:buChar char="●"/>
            </a:pPr>
            <a:r>
              <a:rPr lang="en"/>
              <a:t>Aroma </a:t>
            </a:r>
            <a:endParaRPr/>
          </a:p>
          <a:p>
            <a:pPr indent="-317500" lvl="0" marL="457200" rtl="0" algn="l">
              <a:spcBef>
                <a:spcPts val="0"/>
              </a:spcBef>
              <a:spcAft>
                <a:spcPts val="0"/>
              </a:spcAft>
              <a:buSzPts val="1400"/>
              <a:buChar char="●"/>
            </a:pPr>
            <a:r>
              <a:rPr lang="en"/>
              <a:t>Body</a:t>
            </a:r>
            <a:endParaRPr/>
          </a:p>
        </p:txBody>
      </p:sp>
      <p:sp>
        <p:nvSpPr>
          <p:cNvPr id="4520" name="Google Shape;4520;p69"/>
          <p:cNvSpPr txBox="1"/>
          <p:nvPr>
            <p:ph idx="4294967295" type="subTitle"/>
          </p:nvPr>
        </p:nvSpPr>
        <p:spPr>
          <a:xfrm>
            <a:off x="4821525" y="2535625"/>
            <a:ext cx="25557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edium important features:</a:t>
            </a:r>
            <a:endParaRPr/>
          </a:p>
        </p:txBody>
      </p:sp>
      <p:sp>
        <p:nvSpPr>
          <p:cNvPr id="4521" name="Google Shape;4521;p69"/>
          <p:cNvSpPr txBox="1"/>
          <p:nvPr>
            <p:ph idx="4294967295" type="subTitle"/>
          </p:nvPr>
        </p:nvSpPr>
        <p:spPr>
          <a:xfrm>
            <a:off x="999300" y="3738350"/>
            <a:ext cx="7424700" cy="914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All our models  R^2 scores were between 0.7 and 0.8.</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5" name="Shape 4525"/>
        <p:cNvGrpSpPr/>
        <p:nvPr/>
      </p:nvGrpSpPr>
      <p:grpSpPr>
        <a:xfrm>
          <a:off x="0" y="0"/>
          <a:ext cx="0" cy="0"/>
          <a:chOff x="0" y="0"/>
          <a:chExt cx="0" cy="0"/>
        </a:xfrm>
      </p:grpSpPr>
      <p:sp>
        <p:nvSpPr>
          <p:cNvPr id="4526" name="Google Shape;4526;p70"/>
          <p:cNvSpPr/>
          <p:nvPr/>
        </p:nvSpPr>
        <p:spPr>
          <a:xfrm rot="2700024">
            <a:off x="1063840" y="1345819"/>
            <a:ext cx="1108224" cy="1333146"/>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0"/>
          <p:cNvSpPr txBox="1"/>
          <p:nvPr>
            <p:ph type="title"/>
          </p:nvPr>
        </p:nvSpPr>
        <p:spPr>
          <a:xfrm>
            <a:off x="912075" y="2763125"/>
            <a:ext cx="4378800" cy="5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Work</a:t>
            </a:r>
            <a:endParaRPr>
              <a:solidFill>
                <a:schemeClr val="lt1"/>
              </a:solidFill>
            </a:endParaRPr>
          </a:p>
        </p:txBody>
      </p:sp>
      <p:sp>
        <p:nvSpPr>
          <p:cNvPr id="4528" name="Google Shape;4528;p70"/>
          <p:cNvSpPr txBox="1"/>
          <p:nvPr>
            <p:ph idx="2" type="title"/>
          </p:nvPr>
        </p:nvSpPr>
        <p:spPr>
          <a:xfrm>
            <a:off x="1087238" y="1652544"/>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4529" name="Google Shape;4529;p70"/>
          <p:cNvGrpSpPr/>
          <p:nvPr/>
        </p:nvGrpSpPr>
        <p:grpSpPr>
          <a:xfrm>
            <a:off x="6546317" y="2313910"/>
            <a:ext cx="2250574" cy="1862118"/>
            <a:chOff x="4654765" y="2053719"/>
            <a:chExt cx="1574709" cy="1302909"/>
          </a:xfrm>
        </p:grpSpPr>
        <p:sp>
          <p:nvSpPr>
            <p:cNvPr id="4530" name="Google Shape;4530;p70"/>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0"/>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0"/>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0"/>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0"/>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0"/>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0"/>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0"/>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70"/>
          <p:cNvGrpSpPr/>
          <p:nvPr/>
        </p:nvGrpSpPr>
        <p:grpSpPr>
          <a:xfrm>
            <a:off x="7622820" y="4021655"/>
            <a:ext cx="1408460" cy="1067708"/>
            <a:chOff x="475775" y="3784023"/>
            <a:chExt cx="1050384" cy="796263"/>
          </a:xfrm>
        </p:grpSpPr>
        <p:sp>
          <p:nvSpPr>
            <p:cNvPr id="4539" name="Google Shape;4539;p70"/>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0"/>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0"/>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0"/>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0"/>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0"/>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0"/>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0"/>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0"/>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0"/>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0"/>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0"/>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0"/>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0"/>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0"/>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0"/>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0"/>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0"/>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0"/>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0"/>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0"/>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0"/>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0"/>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70"/>
          <p:cNvGrpSpPr/>
          <p:nvPr/>
        </p:nvGrpSpPr>
        <p:grpSpPr>
          <a:xfrm>
            <a:off x="5592387" y="134361"/>
            <a:ext cx="1527570" cy="928706"/>
            <a:chOff x="6784369" y="2217533"/>
            <a:chExt cx="1139212" cy="692599"/>
          </a:xfrm>
        </p:grpSpPr>
        <p:sp>
          <p:nvSpPr>
            <p:cNvPr id="4563" name="Google Shape;4563;p70"/>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0"/>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0"/>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0"/>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0"/>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0"/>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0"/>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0"/>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0"/>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0"/>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0"/>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0"/>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0"/>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0"/>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0"/>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0"/>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0"/>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0"/>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0"/>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0"/>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0"/>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0"/>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0"/>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0"/>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0"/>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0"/>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0"/>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0"/>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0"/>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0"/>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0"/>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0"/>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70"/>
          <p:cNvGrpSpPr/>
          <p:nvPr/>
        </p:nvGrpSpPr>
        <p:grpSpPr>
          <a:xfrm rot="560616">
            <a:off x="6112513" y="4200652"/>
            <a:ext cx="1148352" cy="1064034"/>
            <a:chOff x="7893253" y="3121156"/>
            <a:chExt cx="856410" cy="793528"/>
          </a:xfrm>
        </p:grpSpPr>
        <p:sp>
          <p:nvSpPr>
            <p:cNvPr id="4596" name="Google Shape;4596;p70"/>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0"/>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0"/>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0"/>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0"/>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0"/>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70"/>
          <p:cNvGrpSpPr/>
          <p:nvPr/>
        </p:nvGrpSpPr>
        <p:grpSpPr>
          <a:xfrm>
            <a:off x="7119941" y="94600"/>
            <a:ext cx="1976779" cy="2077820"/>
            <a:chOff x="6731156" y="0"/>
            <a:chExt cx="1474218" cy="1549571"/>
          </a:xfrm>
        </p:grpSpPr>
        <p:sp>
          <p:nvSpPr>
            <p:cNvPr id="4603" name="Google Shape;4603;p70"/>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0"/>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0"/>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0"/>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0"/>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0"/>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0"/>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0"/>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0"/>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0"/>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0"/>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0"/>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0"/>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0"/>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0"/>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0"/>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0"/>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0"/>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0"/>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0"/>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0"/>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0"/>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0"/>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0"/>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0"/>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0"/>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0"/>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0"/>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0"/>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0"/>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70"/>
          <p:cNvGrpSpPr/>
          <p:nvPr/>
        </p:nvGrpSpPr>
        <p:grpSpPr>
          <a:xfrm>
            <a:off x="5265382" y="1632291"/>
            <a:ext cx="1696894" cy="1878898"/>
            <a:chOff x="1180196" y="1611644"/>
            <a:chExt cx="1265489" cy="1401221"/>
          </a:xfrm>
        </p:grpSpPr>
        <p:sp>
          <p:nvSpPr>
            <p:cNvPr id="4634" name="Google Shape;4634;p70"/>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0"/>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0"/>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0"/>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0"/>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0"/>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0"/>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0"/>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0"/>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0"/>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0"/>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0"/>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0"/>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0"/>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0"/>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0"/>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0"/>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0"/>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0"/>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0"/>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0"/>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0"/>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0"/>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0"/>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0"/>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0"/>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0"/>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0"/>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0"/>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0"/>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0"/>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0"/>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0"/>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0"/>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0"/>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70"/>
          <p:cNvGrpSpPr/>
          <p:nvPr/>
        </p:nvGrpSpPr>
        <p:grpSpPr>
          <a:xfrm>
            <a:off x="1410672" y="-548176"/>
            <a:ext cx="1382297" cy="1697404"/>
            <a:chOff x="4376828" y="3926459"/>
            <a:chExt cx="991107" cy="1217038"/>
          </a:xfrm>
        </p:grpSpPr>
        <p:sp>
          <p:nvSpPr>
            <p:cNvPr id="4670" name="Google Shape;4670;p70"/>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0"/>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0"/>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0"/>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0"/>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0"/>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0"/>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0"/>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0"/>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0"/>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0"/>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0"/>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0"/>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0"/>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0"/>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0"/>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0"/>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0"/>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0"/>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0"/>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0"/>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0"/>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0"/>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0"/>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0"/>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0"/>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0"/>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0"/>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0"/>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0"/>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0"/>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0"/>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0"/>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0"/>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70"/>
          <p:cNvGrpSpPr/>
          <p:nvPr/>
        </p:nvGrpSpPr>
        <p:grpSpPr>
          <a:xfrm>
            <a:off x="2120348" y="4021651"/>
            <a:ext cx="1962272" cy="1697869"/>
            <a:chOff x="6222494" y="3474678"/>
            <a:chExt cx="1406949" cy="1217372"/>
          </a:xfrm>
        </p:grpSpPr>
        <p:sp>
          <p:nvSpPr>
            <p:cNvPr id="4705" name="Google Shape;4705;p70"/>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0"/>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0"/>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0"/>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0"/>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0"/>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0"/>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0"/>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0"/>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0"/>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0"/>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0"/>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0"/>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0"/>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0"/>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0"/>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0"/>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0"/>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0"/>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0"/>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0"/>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0"/>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0"/>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0"/>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0"/>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0"/>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0"/>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0"/>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0"/>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0"/>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0"/>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0"/>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0"/>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0"/>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0"/>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0"/>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0"/>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70"/>
          <p:cNvGrpSpPr/>
          <p:nvPr/>
        </p:nvGrpSpPr>
        <p:grpSpPr>
          <a:xfrm>
            <a:off x="2995502" y="-236756"/>
            <a:ext cx="2177648" cy="2005030"/>
            <a:chOff x="4354222" y="153972"/>
            <a:chExt cx="1400867" cy="1289906"/>
          </a:xfrm>
        </p:grpSpPr>
        <p:sp>
          <p:nvSpPr>
            <p:cNvPr id="4743" name="Google Shape;4743;p70"/>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0"/>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0"/>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0"/>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0"/>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0"/>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0"/>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0"/>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0"/>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0"/>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0"/>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0"/>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0"/>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0"/>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0"/>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0"/>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0"/>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0"/>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0"/>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0"/>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0"/>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0"/>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0"/>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0"/>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70"/>
          <p:cNvGrpSpPr/>
          <p:nvPr/>
        </p:nvGrpSpPr>
        <p:grpSpPr>
          <a:xfrm>
            <a:off x="-32152" y="3716203"/>
            <a:ext cx="2867997" cy="2570014"/>
            <a:chOff x="1259573" y="3375920"/>
            <a:chExt cx="1882382" cy="1686803"/>
          </a:xfrm>
        </p:grpSpPr>
        <p:sp>
          <p:nvSpPr>
            <p:cNvPr id="4768" name="Google Shape;4768;p70"/>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0"/>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0"/>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0"/>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0"/>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0"/>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0"/>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0"/>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0"/>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0"/>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0"/>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0"/>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0"/>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0"/>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0"/>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0"/>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0"/>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0"/>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0"/>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0"/>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0"/>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0"/>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0"/>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0"/>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0"/>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0"/>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0"/>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0"/>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0"/>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0"/>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0"/>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0"/>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0"/>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0"/>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0"/>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0"/>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0"/>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0"/>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0"/>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0"/>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0"/>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0"/>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0"/>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0"/>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0"/>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0"/>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0"/>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0"/>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0"/>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0"/>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0"/>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0"/>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0"/>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0"/>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0"/>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0"/>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7" name="Shape 4827"/>
        <p:cNvGrpSpPr/>
        <p:nvPr/>
      </p:nvGrpSpPr>
      <p:grpSpPr>
        <a:xfrm>
          <a:off x="0" y="0"/>
          <a:ext cx="0" cy="0"/>
          <a:chOff x="0" y="0"/>
          <a:chExt cx="0" cy="0"/>
        </a:xfrm>
      </p:grpSpPr>
      <p:sp>
        <p:nvSpPr>
          <p:cNvPr id="4828" name="Google Shape;4828;p7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Work</a:t>
            </a:r>
            <a:endParaRPr/>
          </a:p>
        </p:txBody>
      </p:sp>
      <p:sp>
        <p:nvSpPr>
          <p:cNvPr id="4829" name="Google Shape;4829;p71"/>
          <p:cNvSpPr txBox="1"/>
          <p:nvPr>
            <p:ph idx="4294967295" type="body"/>
          </p:nvPr>
        </p:nvSpPr>
        <p:spPr>
          <a:xfrm>
            <a:off x="1142150" y="1285775"/>
            <a:ext cx="6840300" cy="32355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000"/>
              <a:t>Transform into Classification problem - good vs bad coffee</a:t>
            </a:r>
            <a:endParaRPr sz="2000"/>
          </a:p>
          <a:p>
            <a:pPr indent="-355600" lvl="0" marL="457200" rtl="0" algn="l">
              <a:lnSpc>
                <a:spcPct val="200000"/>
              </a:lnSpc>
              <a:spcBef>
                <a:spcPts val="0"/>
              </a:spcBef>
              <a:spcAft>
                <a:spcPts val="0"/>
              </a:spcAft>
              <a:buSzPts val="2000"/>
              <a:buChar char="●"/>
            </a:pPr>
            <a:r>
              <a:rPr lang="en" sz="2000"/>
              <a:t>Find other data to evaluate coffee without expert (price as response variable)</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3" name="Shape 4833"/>
        <p:cNvGrpSpPr/>
        <p:nvPr/>
      </p:nvGrpSpPr>
      <p:grpSpPr>
        <a:xfrm>
          <a:off x="0" y="0"/>
          <a:ext cx="0" cy="0"/>
          <a:chOff x="0" y="0"/>
          <a:chExt cx="0" cy="0"/>
        </a:xfrm>
      </p:grpSpPr>
      <p:sp>
        <p:nvSpPr>
          <p:cNvPr id="4834" name="Google Shape;4834;p72"/>
          <p:cNvSpPr txBox="1"/>
          <p:nvPr>
            <p:ph type="ctrTitle"/>
          </p:nvPr>
        </p:nvSpPr>
        <p:spPr>
          <a:xfrm flipH="1">
            <a:off x="4578350" y="824686"/>
            <a:ext cx="3852000" cy="83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r>
              <a:rPr lang="en">
                <a:solidFill>
                  <a:schemeClr val="lt1"/>
                </a:solidFill>
              </a:rPr>
              <a:t>!</a:t>
            </a:r>
            <a:endParaRPr>
              <a:solidFill>
                <a:schemeClr val="lt1"/>
              </a:solidFill>
            </a:endParaRPr>
          </a:p>
        </p:txBody>
      </p:sp>
      <p:grpSp>
        <p:nvGrpSpPr>
          <p:cNvPr id="4835" name="Google Shape;4835;p72"/>
          <p:cNvGrpSpPr/>
          <p:nvPr/>
        </p:nvGrpSpPr>
        <p:grpSpPr>
          <a:xfrm>
            <a:off x="4503564" y="2055347"/>
            <a:ext cx="4591050" cy="4424738"/>
            <a:chOff x="1676548" y="3147241"/>
            <a:chExt cx="3507563" cy="3707985"/>
          </a:xfrm>
        </p:grpSpPr>
        <p:sp>
          <p:nvSpPr>
            <p:cNvPr id="4836" name="Google Shape;4836;p72"/>
            <p:cNvSpPr/>
            <p:nvPr/>
          </p:nvSpPr>
          <p:spPr>
            <a:xfrm rot="-1735742">
              <a:off x="2832319" y="3772657"/>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2"/>
            <p:cNvSpPr/>
            <p:nvPr/>
          </p:nvSpPr>
          <p:spPr>
            <a:xfrm rot="-1735742">
              <a:off x="2345940" y="3568830"/>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8" name="Google Shape;4838;p72"/>
            <p:cNvGrpSpPr/>
            <p:nvPr/>
          </p:nvGrpSpPr>
          <p:grpSpPr>
            <a:xfrm rot="-1735962">
              <a:off x="2284516" y="3470339"/>
              <a:ext cx="2125629" cy="3061790"/>
              <a:chOff x="181453" y="1174394"/>
              <a:chExt cx="1804740" cy="2599577"/>
            </a:xfrm>
          </p:grpSpPr>
          <p:grpSp>
            <p:nvGrpSpPr>
              <p:cNvPr id="4839" name="Google Shape;4839;p72"/>
              <p:cNvGrpSpPr/>
              <p:nvPr/>
            </p:nvGrpSpPr>
            <p:grpSpPr>
              <a:xfrm>
                <a:off x="181453" y="1174394"/>
                <a:ext cx="1547736" cy="2260128"/>
                <a:chOff x="565350" y="1727350"/>
                <a:chExt cx="889350" cy="1298700"/>
              </a:xfrm>
            </p:grpSpPr>
            <p:sp>
              <p:nvSpPr>
                <p:cNvPr id="4840" name="Google Shape;4840;p72"/>
                <p:cNvSpPr/>
                <p:nvPr/>
              </p:nvSpPr>
              <p:spPr>
                <a:xfrm>
                  <a:off x="565350" y="1727350"/>
                  <a:ext cx="888600" cy="129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2"/>
                <p:cNvSpPr/>
                <p:nvPr/>
              </p:nvSpPr>
              <p:spPr>
                <a:xfrm>
                  <a:off x="565350" y="1727350"/>
                  <a:ext cx="100800" cy="129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2"/>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2"/>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2"/>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2"/>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2"/>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72"/>
              <p:cNvGrpSpPr/>
              <p:nvPr/>
            </p:nvGrpSpPr>
            <p:grpSpPr>
              <a:xfrm>
                <a:off x="438458" y="1513843"/>
                <a:ext cx="1547736" cy="2260128"/>
                <a:chOff x="565350" y="1727350"/>
                <a:chExt cx="889350" cy="1298700"/>
              </a:xfrm>
            </p:grpSpPr>
            <p:sp>
              <p:nvSpPr>
                <p:cNvPr id="4848" name="Google Shape;4848;p72"/>
                <p:cNvSpPr/>
                <p:nvPr/>
              </p:nvSpPr>
              <p:spPr>
                <a:xfrm>
                  <a:off x="565350" y="1727350"/>
                  <a:ext cx="888600" cy="129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2"/>
                <p:cNvSpPr/>
                <p:nvPr/>
              </p:nvSpPr>
              <p:spPr>
                <a:xfrm>
                  <a:off x="565350" y="1727350"/>
                  <a:ext cx="100800" cy="129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2"/>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2"/>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2"/>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2"/>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2"/>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55" name="Google Shape;4855;p72"/>
          <p:cNvGrpSpPr/>
          <p:nvPr/>
        </p:nvGrpSpPr>
        <p:grpSpPr>
          <a:xfrm>
            <a:off x="293532" y="228583"/>
            <a:ext cx="1139967" cy="1056265"/>
            <a:chOff x="7893253" y="3121156"/>
            <a:chExt cx="856410" cy="793528"/>
          </a:xfrm>
        </p:grpSpPr>
        <p:sp>
          <p:nvSpPr>
            <p:cNvPr id="4856" name="Google Shape;4856;p72"/>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2"/>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2"/>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2"/>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2"/>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2"/>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72"/>
          <p:cNvGrpSpPr/>
          <p:nvPr/>
        </p:nvGrpSpPr>
        <p:grpSpPr>
          <a:xfrm>
            <a:off x="2760430" y="2055248"/>
            <a:ext cx="1699363" cy="1033150"/>
            <a:chOff x="6784369" y="2217533"/>
            <a:chExt cx="1139212" cy="692599"/>
          </a:xfrm>
        </p:grpSpPr>
        <p:sp>
          <p:nvSpPr>
            <p:cNvPr id="4863" name="Google Shape;4863;p72"/>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2"/>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2"/>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2"/>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2"/>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2"/>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2"/>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2"/>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2"/>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2"/>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2"/>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2"/>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2"/>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2"/>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2"/>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2"/>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2"/>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2"/>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2"/>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2"/>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2"/>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2"/>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2"/>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2"/>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2"/>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2"/>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2"/>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2"/>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2"/>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2"/>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2"/>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2"/>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72"/>
          <p:cNvGrpSpPr/>
          <p:nvPr/>
        </p:nvGrpSpPr>
        <p:grpSpPr>
          <a:xfrm>
            <a:off x="1398121" y="563702"/>
            <a:ext cx="2375291" cy="1965308"/>
            <a:chOff x="4654765" y="2053719"/>
            <a:chExt cx="1574709" cy="1302909"/>
          </a:xfrm>
        </p:grpSpPr>
        <p:sp>
          <p:nvSpPr>
            <p:cNvPr id="4896" name="Google Shape;4896;p72"/>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2"/>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2"/>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2"/>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2"/>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2"/>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2"/>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2"/>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72"/>
          <p:cNvGrpSpPr/>
          <p:nvPr/>
        </p:nvGrpSpPr>
        <p:grpSpPr>
          <a:xfrm>
            <a:off x="378069" y="2092279"/>
            <a:ext cx="2038529" cy="1763850"/>
            <a:chOff x="6222494" y="3474678"/>
            <a:chExt cx="1406949" cy="1217372"/>
          </a:xfrm>
        </p:grpSpPr>
        <p:sp>
          <p:nvSpPr>
            <p:cNvPr id="4905" name="Google Shape;4905;p72"/>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2"/>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2"/>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2"/>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2"/>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2"/>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2"/>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2"/>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2"/>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2"/>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2"/>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2"/>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2"/>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2"/>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2"/>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2"/>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2"/>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2"/>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2"/>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2"/>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2"/>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2"/>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2"/>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2"/>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2"/>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2"/>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2"/>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2"/>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2"/>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2"/>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2"/>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2"/>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2"/>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2"/>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2"/>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2"/>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2"/>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2" name="Google Shape;4942;p72"/>
          <p:cNvSpPr txBox="1"/>
          <p:nvPr/>
        </p:nvSpPr>
        <p:spPr>
          <a:xfrm rot="-1610549">
            <a:off x="6189704" y="3426446"/>
            <a:ext cx="1219163" cy="40960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CS209a</a:t>
            </a:r>
            <a:endParaRPr>
              <a:solidFill>
                <a:schemeClr val="dk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6" name="Shape 4946"/>
        <p:cNvGrpSpPr/>
        <p:nvPr/>
      </p:nvGrpSpPr>
      <p:grpSpPr>
        <a:xfrm>
          <a:off x="0" y="0"/>
          <a:ext cx="0" cy="0"/>
          <a:chOff x="0" y="0"/>
          <a:chExt cx="0" cy="0"/>
        </a:xfrm>
      </p:grpSpPr>
      <p:sp>
        <p:nvSpPr>
          <p:cNvPr id="4947" name="Google Shape;4947;p73"/>
          <p:cNvSpPr txBox="1"/>
          <p:nvPr>
            <p:ph type="title"/>
          </p:nvPr>
        </p:nvSpPr>
        <p:spPr>
          <a:xfrm>
            <a:off x="720000" y="492375"/>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A03E30"/>
                </a:solidFill>
              </a:rPr>
              <a:t>Feature Importance - MDI vs PI</a:t>
            </a:r>
            <a:endParaRPr>
              <a:solidFill>
                <a:srgbClr val="A03E30"/>
              </a:solidFill>
            </a:endParaRPr>
          </a:p>
        </p:txBody>
      </p:sp>
      <p:sp>
        <p:nvSpPr>
          <p:cNvPr id="4948" name="Google Shape;4948;p73"/>
          <p:cNvSpPr txBox="1"/>
          <p:nvPr>
            <p:ph idx="4294967295" type="subTitle"/>
          </p:nvPr>
        </p:nvSpPr>
        <p:spPr>
          <a:xfrm>
            <a:off x="859650" y="1314900"/>
            <a:ext cx="7424700" cy="258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effect of other features on the total cup points is marginal. This is consistent with the features identified as important according to MDI. However, permutation importance reveals an even more distinct difference in feature importance between flavor, balance, and aftertaste and the other features as compared with the MDI.</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As expected, the features related to country of origin are more important to the total cup points than the MDI would indicate, and we know from the simple linear regression coefficients that coffee from Taiwan, Guatemala, and Colombia are related to a decrease in the total cup points.</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sp>
        <p:nvSpPr>
          <p:cNvPr id="2412" name="Google Shape;2412;p38"/>
          <p:cNvSpPr/>
          <p:nvPr/>
        </p:nvSpPr>
        <p:spPr>
          <a:xfrm rot="2700024">
            <a:off x="1063840" y="1345819"/>
            <a:ext cx="1108224" cy="1333146"/>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8"/>
          <p:cNvSpPr txBox="1"/>
          <p:nvPr>
            <p:ph type="title"/>
          </p:nvPr>
        </p:nvSpPr>
        <p:spPr>
          <a:xfrm>
            <a:off x="912075" y="2763125"/>
            <a:ext cx="4378800" cy="5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solidFill>
                <a:schemeClr val="lt1"/>
              </a:solidFill>
            </a:endParaRPr>
          </a:p>
        </p:txBody>
      </p:sp>
      <p:sp>
        <p:nvSpPr>
          <p:cNvPr id="2414" name="Google Shape;2414;p38"/>
          <p:cNvSpPr txBox="1"/>
          <p:nvPr>
            <p:ph idx="2" type="title"/>
          </p:nvPr>
        </p:nvSpPr>
        <p:spPr>
          <a:xfrm>
            <a:off x="1087238" y="1652544"/>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415" name="Google Shape;2415;p38"/>
          <p:cNvGrpSpPr/>
          <p:nvPr/>
        </p:nvGrpSpPr>
        <p:grpSpPr>
          <a:xfrm>
            <a:off x="6546317" y="2313910"/>
            <a:ext cx="2250574" cy="1862118"/>
            <a:chOff x="4654765" y="2053719"/>
            <a:chExt cx="1574709" cy="1302909"/>
          </a:xfrm>
        </p:grpSpPr>
        <p:sp>
          <p:nvSpPr>
            <p:cNvPr id="2416" name="Google Shape;2416;p38"/>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8"/>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8"/>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8"/>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8"/>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8"/>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8"/>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8"/>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 name="Google Shape;2424;p38"/>
          <p:cNvGrpSpPr/>
          <p:nvPr/>
        </p:nvGrpSpPr>
        <p:grpSpPr>
          <a:xfrm>
            <a:off x="7622820" y="4021655"/>
            <a:ext cx="1408460" cy="1067708"/>
            <a:chOff x="475775" y="3784023"/>
            <a:chExt cx="1050384" cy="796263"/>
          </a:xfrm>
        </p:grpSpPr>
        <p:sp>
          <p:nvSpPr>
            <p:cNvPr id="2425" name="Google Shape;2425;p38"/>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8"/>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8"/>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8"/>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8"/>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8"/>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8"/>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8"/>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8"/>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8"/>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8"/>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8"/>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8"/>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8"/>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8"/>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8"/>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8"/>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8"/>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8"/>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8"/>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8"/>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8"/>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8"/>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38"/>
          <p:cNvGrpSpPr/>
          <p:nvPr/>
        </p:nvGrpSpPr>
        <p:grpSpPr>
          <a:xfrm>
            <a:off x="5592387" y="134361"/>
            <a:ext cx="1527570" cy="928706"/>
            <a:chOff x="6784369" y="2217533"/>
            <a:chExt cx="1139212" cy="692599"/>
          </a:xfrm>
        </p:grpSpPr>
        <p:sp>
          <p:nvSpPr>
            <p:cNvPr id="2449" name="Google Shape;2449;p38"/>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8"/>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8"/>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8"/>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8"/>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8"/>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8"/>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8"/>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8"/>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8"/>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8"/>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8"/>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8"/>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8"/>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8"/>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8"/>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8"/>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8"/>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8"/>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8"/>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8"/>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8"/>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8"/>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8"/>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8"/>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8"/>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8"/>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8"/>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8"/>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8"/>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8"/>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8"/>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38"/>
          <p:cNvGrpSpPr/>
          <p:nvPr/>
        </p:nvGrpSpPr>
        <p:grpSpPr>
          <a:xfrm rot="560616">
            <a:off x="6112513" y="4200652"/>
            <a:ext cx="1148352" cy="1064034"/>
            <a:chOff x="7893253" y="3121156"/>
            <a:chExt cx="856410" cy="793528"/>
          </a:xfrm>
        </p:grpSpPr>
        <p:sp>
          <p:nvSpPr>
            <p:cNvPr id="2482" name="Google Shape;2482;p38"/>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8"/>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8"/>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8"/>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8"/>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8"/>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38"/>
          <p:cNvGrpSpPr/>
          <p:nvPr/>
        </p:nvGrpSpPr>
        <p:grpSpPr>
          <a:xfrm>
            <a:off x="7119941" y="94600"/>
            <a:ext cx="1976779" cy="2077820"/>
            <a:chOff x="6731156" y="0"/>
            <a:chExt cx="1474218" cy="1549571"/>
          </a:xfrm>
        </p:grpSpPr>
        <p:sp>
          <p:nvSpPr>
            <p:cNvPr id="2489" name="Google Shape;2489;p38"/>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8"/>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8"/>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8"/>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8"/>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8"/>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8"/>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8"/>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8"/>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8"/>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8"/>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8"/>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8"/>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8"/>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8"/>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8"/>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8"/>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8"/>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8"/>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8"/>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8"/>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8"/>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8"/>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8"/>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8"/>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8"/>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8"/>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8"/>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8"/>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8"/>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38"/>
          <p:cNvGrpSpPr/>
          <p:nvPr/>
        </p:nvGrpSpPr>
        <p:grpSpPr>
          <a:xfrm>
            <a:off x="5265382" y="1632291"/>
            <a:ext cx="1696894" cy="1878898"/>
            <a:chOff x="1180196" y="1611644"/>
            <a:chExt cx="1265489" cy="1401221"/>
          </a:xfrm>
        </p:grpSpPr>
        <p:sp>
          <p:nvSpPr>
            <p:cNvPr id="2520" name="Google Shape;2520;p38"/>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8"/>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8"/>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8"/>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8"/>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8"/>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8"/>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8"/>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8"/>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8"/>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8"/>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8"/>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8"/>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8"/>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8"/>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8"/>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8"/>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8"/>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8"/>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8"/>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8"/>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8"/>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8"/>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8"/>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8"/>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8"/>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8"/>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8"/>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8"/>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8"/>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8"/>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8"/>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8"/>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8"/>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8"/>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38"/>
          <p:cNvGrpSpPr/>
          <p:nvPr/>
        </p:nvGrpSpPr>
        <p:grpSpPr>
          <a:xfrm>
            <a:off x="1410672" y="-548176"/>
            <a:ext cx="1382297" cy="1697404"/>
            <a:chOff x="4376828" y="3926459"/>
            <a:chExt cx="991107" cy="1217038"/>
          </a:xfrm>
        </p:grpSpPr>
        <p:sp>
          <p:nvSpPr>
            <p:cNvPr id="2556" name="Google Shape;2556;p38"/>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8"/>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8"/>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8"/>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8"/>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8"/>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8"/>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8"/>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8"/>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8"/>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8"/>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8"/>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8"/>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8"/>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8"/>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8"/>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8"/>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8"/>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8"/>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8"/>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8"/>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8"/>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8"/>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8"/>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8"/>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8"/>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8"/>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8"/>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8"/>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8"/>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8"/>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8"/>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8"/>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8"/>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0" name="Google Shape;2590;p38"/>
          <p:cNvGrpSpPr/>
          <p:nvPr/>
        </p:nvGrpSpPr>
        <p:grpSpPr>
          <a:xfrm>
            <a:off x="2120348" y="4021651"/>
            <a:ext cx="1962272" cy="1697869"/>
            <a:chOff x="6222494" y="3474678"/>
            <a:chExt cx="1406949" cy="1217372"/>
          </a:xfrm>
        </p:grpSpPr>
        <p:sp>
          <p:nvSpPr>
            <p:cNvPr id="2591" name="Google Shape;2591;p38"/>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8"/>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8"/>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8"/>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8"/>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8"/>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8"/>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8"/>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8"/>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8"/>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8"/>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8"/>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8"/>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8"/>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8"/>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8"/>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8"/>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8"/>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8"/>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8"/>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8"/>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8"/>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8"/>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8"/>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8"/>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8"/>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8"/>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8"/>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8"/>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8"/>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8"/>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8"/>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8"/>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8"/>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8"/>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8"/>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8"/>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8" name="Google Shape;2628;p38"/>
          <p:cNvGrpSpPr/>
          <p:nvPr/>
        </p:nvGrpSpPr>
        <p:grpSpPr>
          <a:xfrm>
            <a:off x="2995502" y="-236756"/>
            <a:ext cx="2177648" cy="2005030"/>
            <a:chOff x="4354222" y="153972"/>
            <a:chExt cx="1400867" cy="1289906"/>
          </a:xfrm>
        </p:grpSpPr>
        <p:sp>
          <p:nvSpPr>
            <p:cNvPr id="2629" name="Google Shape;2629;p38"/>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8"/>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8"/>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8"/>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8"/>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8"/>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8"/>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8"/>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8"/>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8"/>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8"/>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8"/>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8"/>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8"/>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8"/>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8"/>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8"/>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8"/>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8"/>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8"/>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8"/>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8"/>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8"/>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8"/>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3" name="Google Shape;2653;p38"/>
          <p:cNvGrpSpPr/>
          <p:nvPr/>
        </p:nvGrpSpPr>
        <p:grpSpPr>
          <a:xfrm>
            <a:off x="-32152" y="3716203"/>
            <a:ext cx="2867997" cy="2570014"/>
            <a:chOff x="1259573" y="3375920"/>
            <a:chExt cx="1882382" cy="1686803"/>
          </a:xfrm>
        </p:grpSpPr>
        <p:sp>
          <p:nvSpPr>
            <p:cNvPr id="2654" name="Google Shape;2654;p38"/>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8"/>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8"/>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8"/>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8"/>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8"/>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8"/>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8"/>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8"/>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8"/>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8"/>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8"/>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8"/>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8"/>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8"/>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8"/>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8"/>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8"/>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8"/>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8"/>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8"/>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8"/>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8"/>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8"/>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8"/>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8"/>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8"/>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8"/>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8"/>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8"/>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8"/>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8"/>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8"/>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8"/>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8"/>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8"/>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8"/>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8"/>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8"/>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8"/>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8"/>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8"/>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8"/>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8"/>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8"/>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8"/>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8"/>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8"/>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8"/>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8"/>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8"/>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8"/>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8"/>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8"/>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8"/>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8"/>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2" name="Shape 4952"/>
        <p:cNvGrpSpPr/>
        <p:nvPr/>
      </p:nvGrpSpPr>
      <p:grpSpPr>
        <a:xfrm>
          <a:off x="0" y="0"/>
          <a:ext cx="0" cy="0"/>
          <a:chOff x="0" y="0"/>
          <a:chExt cx="0" cy="0"/>
        </a:xfrm>
      </p:grpSpPr>
      <p:sp>
        <p:nvSpPr>
          <p:cNvPr id="4953" name="Google Shape;4953;p74"/>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a:t>
            </a:r>
            <a:r>
              <a:rPr lang="en"/>
              <a:t>ackground </a:t>
            </a:r>
            <a:r>
              <a:rPr lang="en">
                <a:solidFill>
                  <a:schemeClr val="lt1"/>
                </a:solidFill>
              </a:rPr>
              <a:t>of the project: CGI</a:t>
            </a:r>
            <a:endParaRPr>
              <a:solidFill>
                <a:schemeClr val="lt1"/>
              </a:solidFill>
            </a:endParaRPr>
          </a:p>
        </p:txBody>
      </p:sp>
      <p:sp>
        <p:nvSpPr>
          <p:cNvPr id="4954" name="Google Shape;4954;p74"/>
          <p:cNvSpPr txBox="1"/>
          <p:nvPr>
            <p:ph idx="1" type="subTitle"/>
          </p:nvPr>
        </p:nvSpPr>
        <p:spPr>
          <a:xfrm>
            <a:off x="720000" y="1977925"/>
            <a:ext cx="4345800" cy="20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5B595B"/>
              </a:buClr>
              <a:buSzPts val="1100"/>
              <a:buFont typeface="Arial"/>
              <a:buNone/>
            </a:pPr>
            <a:r>
              <a:rPr lang="en"/>
              <a:t>Do you know what helps you make your point clear? Lists like this one:</a:t>
            </a:r>
            <a:endParaRPr/>
          </a:p>
          <a:p>
            <a:pPr indent="-317500" lvl="0" marL="457200" rtl="0" algn="l">
              <a:spcBef>
                <a:spcPts val="1600"/>
              </a:spcBef>
              <a:spcAft>
                <a:spcPts val="0"/>
              </a:spcAft>
              <a:buClr>
                <a:schemeClr val="lt1"/>
              </a:buClr>
              <a:buSzPts val="1400"/>
              <a:buChar char="●"/>
            </a:pPr>
            <a:r>
              <a:rPr lang="en"/>
              <a:t>They’re simple</a:t>
            </a:r>
            <a:endParaRPr/>
          </a:p>
          <a:p>
            <a:pPr indent="-317500" lvl="0" marL="457200" rtl="0" algn="l">
              <a:spcBef>
                <a:spcPts val="0"/>
              </a:spcBef>
              <a:spcAft>
                <a:spcPts val="0"/>
              </a:spcAft>
              <a:buClr>
                <a:schemeClr val="lt1"/>
              </a:buClr>
              <a:buSzPts val="1400"/>
              <a:buChar char="●"/>
            </a:pPr>
            <a:r>
              <a:rPr lang="en"/>
              <a:t>You can organize your ideas clearly</a:t>
            </a:r>
            <a:endParaRPr/>
          </a:p>
          <a:p>
            <a:pPr indent="-317500" lvl="0" marL="457200" rtl="0" algn="l">
              <a:spcBef>
                <a:spcPts val="0"/>
              </a:spcBef>
              <a:spcAft>
                <a:spcPts val="0"/>
              </a:spcAft>
              <a:buClr>
                <a:schemeClr val="lt1"/>
              </a:buClr>
              <a:buSzPts val="1400"/>
              <a:buChar char="●"/>
            </a:pPr>
            <a:r>
              <a:rPr lang="en"/>
              <a:t>You’ll never forget to buy milk!</a:t>
            </a:r>
            <a:endParaRPr/>
          </a:p>
          <a:p>
            <a:pPr indent="0" lvl="0" marL="0" rtl="0" algn="l">
              <a:spcBef>
                <a:spcPts val="1600"/>
              </a:spcBef>
              <a:spcAft>
                <a:spcPts val="1600"/>
              </a:spcAft>
              <a:buClr>
                <a:schemeClr val="dk1"/>
              </a:buClr>
              <a:buSzPts val="1100"/>
              <a:buFont typeface="Arial"/>
              <a:buNone/>
            </a:pPr>
            <a:r>
              <a:rPr lang="en"/>
              <a:t>And the most important thing: the audience won’t miss the point of your presentation</a:t>
            </a:r>
            <a:endParaRPr/>
          </a:p>
        </p:txBody>
      </p:sp>
      <p:grpSp>
        <p:nvGrpSpPr>
          <p:cNvPr id="4955" name="Google Shape;4955;p74"/>
          <p:cNvGrpSpPr/>
          <p:nvPr/>
        </p:nvGrpSpPr>
        <p:grpSpPr>
          <a:xfrm>
            <a:off x="6088555" y="1829400"/>
            <a:ext cx="2335451" cy="1932345"/>
            <a:chOff x="4654765" y="2053719"/>
            <a:chExt cx="1574709" cy="1302909"/>
          </a:xfrm>
        </p:grpSpPr>
        <p:sp>
          <p:nvSpPr>
            <p:cNvPr id="4956" name="Google Shape;4956;p74"/>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4"/>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4"/>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4"/>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4"/>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4"/>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4"/>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4"/>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74"/>
          <p:cNvGrpSpPr/>
          <p:nvPr/>
        </p:nvGrpSpPr>
        <p:grpSpPr>
          <a:xfrm>
            <a:off x="6649394" y="3671674"/>
            <a:ext cx="1689566" cy="1027193"/>
            <a:chOff x="6784369" y="2217533"/>
            <a:chExt cx="1139212" cy="692599"/>
          </a:xfrm>
        </p:grpSpPr>
        <p:sp>
          <p:nvSpPr>
            <p:cNvPr id="4965" name="Google Shape;4965;p74"/>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4"/>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4"/>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4"/>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4"/>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4"/>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4"/>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4"/>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4"/>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4"/>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4"/>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4"/>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4"/>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4"/>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4"/>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4"/>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4"/>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4"/>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4"/>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4"/>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4"/>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4"/>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4"/>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4"/>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4"/>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4"/>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4"/>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4"/>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4"/>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4"/>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4"/>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4"/>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74"/>
          <p:cNvGrpSpPr/>
          <p:nvPr/>
        </p:nvGrpSpPr>
        <p:grpSpPr>
          <a:xfrm>
            <a:off x="5105079" y="1354460"/>
            <a:ext cx="1876846" cy="2078152"/>
            <a:chOff x="1180196" y="1611644"/>
            <a:chExt cx="1265489" cy="1401221"/>
          </a:xfrm>
        </p:grpSpPr>
        <p:sp>
          <p:nvSpPr>
            <p:cNvPr id="4998" name="Google Shape;4998;p74"/>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4"/>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4"/>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4"/>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4"/>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4"/>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4"/>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4"/>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4"/>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4"/>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4"/>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4"/>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4"/>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4"/>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4"/>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4"/>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4"/>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4"/>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4"/>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4"/>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4"/>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4"/>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4"/>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4"/>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4"/>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4"/>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4"/>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4"/>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4"/>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4"/>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4"/>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4"/>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4"/>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4"/>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4"/>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74"/>
          <p:cNvGrpSpPr/>
          <p:nvPr/>
        </p:nvGrpSpPr>
        <p:grpSpPr>
          <a:xfrm>
            <a:off x="7567679" y="1084558"/>
            <a:ext cx="888011" cy="822809"/>
            <a:chOff x="7893253" y="3121156"/>
            <a:chExt cx="856410" cy="793528"/>
          </a:xfrm>
        </p:grpSpPr>
        <p:sp>
          <p:nvSpPr>
            <p:cNvPr id="5034" name="Google Shape;5034;p74"/>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4"/>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4"/>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4"/>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4"/>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4"/>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74"/>
          <p:cNvGrpSpPr/>
          <p:nvPr/>
        </p:nvGrpSpPr>
        <p:grpSpPr>
          <a:xfrm>
            <a:off x="4653850" y="3671683"/>
            <a:ext cx="2979999" cy="2670379"/>
            <a:chOff x="1259573" y="3375920"/>
            <a:chExt cx="1882382" cy="1686803"/>
          </a:xfrm>
        </p:grpSpPr>
        <p:sp>
          <p:nvSpPr>
            <p:cNvPr id="5041" name="Google Shape;5041;p74"/>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4"/>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4"/>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4"/>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4"/>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4"/>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4"/>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4"/>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4"/>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4"/>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4"/>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4"/>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4"/>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4"/>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4"/>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4"/>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4"/>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4"/>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4"/>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4"/>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4"/>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4"/>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4"/>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4"/>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4"/>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4"/>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4"/>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4"/>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4"/>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4"/>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4"/>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4"/>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4"/>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4"/>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4"/>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4"/>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4"/>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4"/>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4"/>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4"/>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4"/>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4"/>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4"/>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4"/>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4"/>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4"/>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4"/>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4"/>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4"/>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4"/>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4"/>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4"/>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4"/>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4"/>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4"/>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4"/>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0" name="Shape 5100"/>
        <p:cNvGrpSpPr/>
        <p:nvPr/>
      </p:nvGrpSpPr>
      <p:grpSpPr>
        <a:xfrm>
          <a:off x="0" y="0"/>
          <a:ext cx="0" cy="0"/>
          <a:chOff x="0" y="0"/>
          <a:chExt cx="0" cy="0"/>
        </a:xfrm>
      </p:grpSpPr>
      <p:sp>
        <p:nvSpPr>
          <p:cNvPr id="5101" name="Google Shape;5101;p75"/>
          <p:cNvSpPr/>
          <p:nvPr/>
        </p:nvSpPr>
        <p:spPr>
          <a:xfrm rot="2700046">
            <a:off x="4160836" y="1382627"/>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5"/>
          <p:cNvSpPr/>
          <p:nvPr/>
        </p:nvSpPr>
        <p:spPr>
          <a:xfrm rot="2700046">
            <a:off x="6886886" y="1382627"/>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5"/>
          <p:cNvSpPr/>
          <p:nvPr/>
        </p:nvSpPr>
        <p:spPr>
          <a:xfrm rot="2700046">
            <a:off x="1505511" y="3112140"/>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5"/>
          <p:cNvSpPr/>
          <p:nvPr/>
        </p:nvSpPr>
        <p:spPr>
          <a:xfrm rot="2700046">
            <a:off x="4160836" y="3112140"/>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5"/>
          <p:cNvSpPr/>
          <p:nvPr/>
        </p:nvSpPr>
        <p:spPr>
          <a:xfrm rot="2700046">
            <a:off x="6886886" y="3112140"/>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5"/>
          <p:cNvSpPr/>
          <p:nvPr/>
        </p:nvSpPr>
        <p:spPr>
          <a:xfrm rot="2700046">
            <a:off x="1505511" y="1376198"/>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5"/>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a:t>
            </a:r>
            <a:r>
              <a:rPr lang="en">
                <a:solidFill>
                  <a:schemeClr val="lt1"/>
                </a:solidFill>
              </a:rPr>
              <a:t>contents</a:t>
            </a:r>
            <a:endParaRPr>
              <a:solidFill>
                <a:schemeClr val="lt1"/>
              </a:solidFill>
            </a:endParaRPr>
          </a:p>
        </p:txBody>
      </p:sp>
      <p:sp>
        <p:nvSpPr>
          <p:cNvPr id="5108" name="Google Shape;5108;p75"/>
          <p:cNvSpPr txBox="1"/>
          <p:nvPr>
            <p:ph idx="2" type="title"/>
          </p:nvPr>
        </p:nvSpPr>
        <p:spPr>
          <a:xfrm>
            <a:off x="713111" y="1399475"/>
            <a:ext cx="21441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09" name="Google Shape;5109;p75"/>
          <p:cNvSpPr txBox="1"/>
          <p:nvPr>
            <p:ph idx="5" type="subTitle"/>
          </p:nvPr>
        </p:nvSpPr>
        <p:spPr>
          <a:xfrm>
            <a:off x="6092838" y="2278499"/>
            <a:ext cx="21441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5110" name="Google Shape;5110;p75"/>
          <p:cNvSpPr txBox="1"/>
          <p:nvPr>
            <p:ph idx="6" type="title"/>
          </p:nvPr>
        </p:nvSpPr>
        <p:spPr>
          <a:xfrm>
            <a:off x="6092838" y="1399483"/>
            <a:ext cx="21441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11" name="Google Shape;5111;p75"/>
          <p:cNvSpPr txBox="1"/>
          <p:nvPr>
            <p:ph idx="7" type="subTitle"/>
          </p:nvPr>
        </p:nvSpPr>
        <p:spPr>
          <a:xfrm>
            <a:off x="713050" y="4011451"/>
            <a:ext cx="21441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5112" name="Google Shape;5112;p75"/>
          <p:cNvSpPr txBox="1"/>
          <p:nvPr>
            <p:ph idx="8" type="title"/>
          </p:nvPr>
        </p:nvSpPr>
        <p:spPr>
          <a:xfrm>
            <a:off x="713060" y="3132439"/>
            <a:ext cx="21441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13" name="Google Shape;5113;p75"/>
          <p:cNvSpPr txBox="1"/>
          <p:nvPr>
            <p:ph idx="3" type="subTitle"/>
          </p:nvPr>
        </p:nvSpPr>
        <p:spPr>
          <a:xfrm>
            <a:off x="3402963" y="2278474"/>
            <a:ext cx="21441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5114" name="Google Shape;5114;p75"/>
          <p:cNvSpPr txBox="1"/>
          <p:nvPr>
            <p:ph idx="4" type="title"/>
          </p:nvPr>
        </p:nvSpPr>
        <p:spPr>
          <a:xfrm>
            <a:off x="3402960" y="1399425"/>
            <a:ext cx="21441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15" name="Google Shape;5115;p75"/>
          <p:cNvSpPr txBox="1"/>
          <p:nvPr>
            <p:ph idx="1" type="subTitle"/>
          </p:nvPr>
        </p:nvSpPr>
        <p:spPr>
          <a:xfrm>
            <a:off x="713088" y="2278465"/>
            <a:ext cx="21441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5116" name="Google Shape;5116;p75"/>
          <p:cNvSpPr txBox="1"/>
          <p:nvPr>
            <p:ph idx="9" type="subTitle"/>
          </p:nvPr>
        </p:nvSpPr>
        <p:spPr>
          <a:xfrm>
            <a:off x="713100" y="1991375"/>
            <a:ext cx="21441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project</a:t>
            </a:r>
            <a:endParaRPr/>
          </a:p>
        </p:txBody>
      </p:sp>
      <p:sp>
        <p:nvSpPr>
          <p:cNvPr id="5117" name="Google Shape;5117;p75"/>
          <p:cNvSpPr txBox="1"/>
          <p:nvPr>
            <p:ph idx="13" type="subTitle"/>
          </p:nvPr>
        </p:nvSpPr>
        <p:spPr>
          <a:xfrm>
            <a:off x="3402927" y="1991375"/>
            <a:ext cx="21441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Requirements</a:t>
            </a:r>
            <a:endParaRPr/>
          </a:p>
        </p:txBody>
      </p:sp>
      <p:sp>
        <p:nvSpPr>
          <p:cNvPr id="5118" name="Google Shape;5118;p75"/>
          <p:cNvSpPr txBox="1"/>
          <p:nvPr>
            <p:ph idx="14" type="subTitle"/>
          </p:nvPr>
        </p:nvSpPr>
        <p:spPr>
          <a:xfrm>
            <a:off x="6092975" y="1991400"/>
            <a:ext cx="21441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5119" name="Google Shape;5119;p75"/>
          <p:cNvSpPr txBox="1"/>
          <p:nvPr>
            <p:ph idx="15" type="subTitle"/>
          </p:nvPr>
        </p:nvSpPr>
        <p:spPr>
          <a:xfrm>
            <a:off x="713152" y="3724350"/>
            <a:ext cx="21441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5120" name="Google Shape;5120;p75"/>
          <p:cNvSpPr txBox="1"/>
          <p:nvPr>
            <p:ph idx="16" type="subTitle"/>
          </p:nvPr>
        </p:nvSpPr>
        <p:spPr>
          <a:xfrm>
            <a:off x="3402973" y="4011499"/>
            <a:ext cx="21441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121" name="Google Shape;5121;p75"/>
          <p:cNvSpPr txBox="1"/>
          <p:nvPr>
            <p:ph idx="17" type="title"/>
          </p:nvPr>
        </p:nvSpPr>
        <p:spPr>
          <a:xfrm>
            <a:off x="3402960" y="3132450"/>
            <a:ext cx="21441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122" name="Google Shape;5122;p75"/>
          <p:cNvSpPr txBox="1"/>
          <p:nvPr>
            <p:ph idx="18" type="subTitle"/>
          </p:nvPr>
        </p:nvSpPr>
        <p:spPr>
          <a:xfrm>
            <a:off x="6092838" y="4011524"/>
            <a:ext cx="2144100" cy="5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123" name="Google Shape;5123;p75"/>
          <p:cNvSpPr txBox="1"/>
          <p:nvPr>
            <p:ph idx="19" type="title"/>
          </p:nvPr>
        </p:nvSpPr>
        <p:spPr>
          <a:xfrm>
            <a:off x="6092838" y="3132508"/>
            <a:ext cx="21441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124" name="Google Shape;5124;p75"/>
          <p:cNvSpPr txBox="1"/>
          <p:nvPr>
            <p:ph idx="20" type="subTitle"/>
          </p:nvPr>
        </p:nvSpPr>
        <p:spPr>
          <a:xfrm>
            <a:off x="3402927" y="3724400"/>
            <a:ext cx="21441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stages</a:t>
            </a:r>
            <a:endParaRPr/>
          </a:p>
        </p:txBody>
      </p:sp>
      <p:sp>
        <p:nvSpPr>
          <p:cNvPr id="5125" name="Google Shape;5125;p75"/>
          <p:cNvSpPr txBox="1"/>
          <p:nvPr>
            <p:ph idx="21" type="subTitle"/>
          </p:nvPr>
        </p:nvSpPr>
        <p:spPr>
          <a:xfrm>
            <a:off x="6092975" y="3724425"/>
            <a:ext cx="2144100" cy="43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team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9" name="Shape 5129"/>
        <p:cNvGrpSpPr/>
        <p:nvPr/>
      </p:nvGrpSpPr>
      <p:grpSpPr>
        <a:xfrm>
          <a:off x="0" y="0"/>
          <a:ext cx="0" cy="0"/>
          <a:chOff x="0" y="0"/>
          <a:chExt cx="0" cy="0"/>
        </a:xfrm>
      </p:grpSpPr>
      <p:sp>
        <p:nvSpPr>
          <p:cNvPr id="5130" name="Google Shape;5130;p7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a:t>
            </a:r>
            <a:r>
              <a:rPr lang="en">
                <a:solidFill>
                  <a:schemeClr val="lt1"/>
                </a:solidFill>
              </a:rPr>
              <a:t>this template</a:t>
            </a:r>
            <a:endParaRPr>
              <a:solidFill>
                <a:schemeClr val="lt1"/>
              </a:solidFill>
            </a:endParaRPr>
          </a:p>
        </p:txBody>
      </p:sp>
      <p:sp>
        <p:nvSpPr>
          <p:cNvPr id="5131" name="Google Shape;5131;p76"/>
          <p:cNvSpPr txBox="1"/>
          <p:nvPr/>
        </p:nvSpPr>
        <p:spPr>
          <a:xfrm>
            <a:off x="720000" y="1293200"/>
            <a:ext cx="7704000" cy="324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You can delete this slide when you’re done editing the presentation</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200">
              <a:solidFill>
                <a:schemeClr val="dk1"/>
              </a:solidFill>
              <a:latin typeface="Lato"/>
              <a:ea typeface="Lato"/>
              <a:cs typeface="Lato"/>
              <a:sym typeface="Lato"/>
            </a:endParaRPr>
          </a:p>
        </p:txBody>
      </p:sp>
      <p:sp>
        <p:nvSpPr>
          <p:cNvPr id="5132" name="Google Shape;5132;p76"/>
          <p:cNvSpPr txBox="1"/>
          <p:nvPr/>
        </p:nvSpPr>
        <p:spPr>
          <a:xfrm>
            <a:off x="946975" y="4147800"/>
            <a:ext cx="3352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Lato"/>
                <a:ea typeface="Lato"/>
                <a:cs typeface="Lato"/>
                <a:sym typeface="Lato"/>
              </a:rPr>
              <a:t>For more info:</a:t>
            </a:r>
            <a:br>
              <a:rPr b="1" lang="en" sz="800">
                <a:solidFill>
                  <a:schemeClr val="dk1"/>
                </a:solidFill>
                <a:latin typeface="Lato"/>
                <a:ea typeface="Lato"/>
                <a:cs typeface="Lato"/>
                <a:sym typeface="Lato"/>
              </a:rPr>
            </a:br>
            <a:r>
              <a:rPr b="1" lang="en" sz="1000">
                <a:solidFill>
                  <a:schemeClr val="dk1"/>
                </a:solidFill>
                <a:uFill>
                  <a:noFill/>
                </a:uFill>
                <a:latin typeface="Lato"/>
                <a:ea typeface="Lato"/>
                <a:cs typeface="Lato"/>
                <a:sym typeface="Lato"/>
                <a:hlinkClick r:id="rId3">
                  <a:extLst>
                    <a:ext uri="{A12FA001-AC4F-418D-AE19-62706E023703}">
                      <ahyp:hlinkClr val="tx"/>
                    </a:ext>
                  </a:extLst>
                </a:hlinkClick>
              </a:rPr>
              <a:t>SLIDESGO </a:t>
            </a:r>
            <a:r>
              <a:rPr b="1" lang="en" sz="1000">
                <a:solidFill>
                  <a:schemeClr val="dk1"/>
                </a:solidFill>
                <a:latin typeface="Lato"/>
                <a:ea typeface="Lato"/>
                <a:cs typeface="Lato"/>
                <a:sym typeface="Lato"/>
              </a:rPr>
              <a:t> |  </a:t>
            </a:r>
            <a:r>
              <a:rPr b="1" lang="en" sz="1000">
                <a:solidFill>
                  <a:schemeClr val="dk1"/>
                </a:solidFill>
                <a:uFill>
                  <a:noFill/>
                </a:uFill>
                <a:latin typeface="Lato"/>
                <a:ea typeface="Lato"/>
                <a:cs typeface="Lato"/>
                <a:sym typeface="Lato"/>
                <a:hlinkClick r:id="rId4">
                  <a:extLst>
                    <a:ext uri="{A12FA001-AC4F-418D-AE19-62706E023703}">
                      <ahyp:hlinkClr val="tx"/>
                    </a:ext>
                  </a:extLst>
                </a:hlinkClick>
              </a:rPr>
              <a:t>SLIDESGO SCHOOL</a:t>
            </a:r>
            <a:r>
              <a:rPr b="1" lang="en" sz="1000">
                <a:solidFill>
                  <a:schemeClr val="dk1"/>
                </a:solidFill>
                <a:latin typeface="Lato"/>
                <a:ea typeface="Lato"/>
                <a:cs typeface="Lato"/>
                <a:sym typeface="Lato"/>
              </a:rPr>
              <a:t>  |  </a:t>
            </a:r>
            <a:r>
              <a:rPr b="1" lang="en" sz="1000">
                <a:solidFill>
                  <a:schemeClr val="dk1"/>
                </a:solidFill>
                <a:uFill>
                  <a:noFill/>
                </a:uFill>
                <a:latin typeface="Lato"/>
                <a:ea typeface="Lato"/>
                <a:cs typeface="Lato"/>
                <a:sym typeface="Lato"/>
                <a:hlinkClick r:id="rId5">
                  <a:extLst>
                    <a:ext uri="{A12FA001-AC4F-418D-AE19-62706E023703}">
                      <ahyp:hlinkClr val="tx"/>
                    </a:ext>
                  </a:extLst>
                </a:hlinkClick>
              </a:rPr>
              <a:t>FAQs</a:t>
            </a:r>
            <a:endParaRPr sz="1500">
              <a:solidFill>
                <a:schemeClr val="dk1"/>
              </a:solidFill>
              <a:latin typeface="Lato"/>
              <a:ea typeface="Lato"/>
              <a:cs typeface="Lato"/>
              <a:sym typeface="Lato"/>
            </a:endParaRPr>
          </a:p>
        </p:txBody>
      </p:sp>
      <p:sp>
        <p:nvSpPr>
          <p:cNvPr id="5133" name="Google Shape;5133;p76"/>
          <p:cNvSpPr txBox="1"/>
          <p:nvPr/>
        </p:nvSpPr>
        <p:spPr>
          <a:xfrm>
            <a:off x="4844233" y="4147800"/>
            <a:ext cx="3352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Lato"/>
                <a:ea typeface="Lato"/>
                <a:cs typeface="Lato"/>
                <a:sym typeface="Lato"/>
              </a:rPr>
              <a:t>You can visit our sister </a:t>
            </a:r>
            <a:r>
              <a:rPr b="1" lang="en" sz="800">
                <a:solidFill>
                  <a:schemeClr val="dk1"/>
                </a:solidFill>
                <a:latin typeface="Lato"/>
                <a:ea typeface="Lato"/>
                <a:cs typeface="Lato"/>
                <a:sym typeface="Lato"/>
              </a:rPr>
              <a:t>projects</a:t>
            </a:r>
            <a:r>
              <a:rPr b="1" lang="en" sz="800">
                <a:solidFill>
                  <a:schemeClr val="dk1"/>
                </a:solidFill>
                <a:latin typeface="Lato"/>
                <a:ea typeface="Lato"/>
                <a:cs typeface="Lato"/>
                <a:sym typeface="Lato"/>
              </a:rPr>
              <a:t>:</a:t>
            </a:r>
            <a:br>
              <a:rPr b="1" lang="en" sz="800">
                <a:solidFill>
                  <a:schemeClr val="dk1"/>
                </a:solidFill>
                <a:latin typeface="Lato"/>
                <a:ea typeface="Lato"/>
                <a:cs typeface="Lato"/>
                <a:sym typeface="Lato"/>
              </a:rPr>
            </a:br>
            <a:r>
              <a:rPr b="1" lang="en" sz="1000">
                <a:solidFill>
                  <a:schemeClr val="dk1"/>
                </a:solidFill>
                <a:uFill>
                  <a:noFill/>
                </a:uFill>
                <a:latin typeface="Lato"/>
                <a:ea typeface="Lato"/>
                <a:cs typeface="Lato"/>
                <a:sym typeface="Lato"/>
                <a:hlinkClick r:id="rId6">
                  <a:extLst>
                    <a:ext uri="{A12FA001-AC4F-418D-AE19-62706E023703}">
                      <ahyp:hlinkClr val="tx"/>
                    </a:ext>
                  </a:extLst>
                </a:hlinkClick>
              </a:rPr>
              <a:t>FREEPIK</a:t>
            </a:r>
            <a:r>
              <a:rPr b="1" lang="en" sz="1000">
                <a:solidFill>
                  <a:schemeClr val="dk1"/>
                </a:solidFill>
                <a:latin typeface="Lato"/>
                <a:ea typeface="Lato"/>
                <a:cs typeface="Lato"/>
                <a:sym typeface="Lato"/>
              </a:rPr>
              <a:t> | </a:t>
            </a:r>
            <a:r>
              <a:rPr b="1" lang="en" sz="1000">
                <a:solidFill>
                  <a:schemeClr val="dk1"/>
                </a:solidFill>
                <a:uFill>
                  <a:noFill/>
                </a:uFill>
                <a:latin typeface="Lato"/>
                <a:ea typeface="Lato"/>
                <a:cs typeface="Lato"/>
                <a:sym typeface="Lato"/>
                <a:hlinkClick r:id="rId7">
                  <a:extLst>
                    <a:ext uri="{A12FA001-AC4F-418D-AE19-62706E023703}">
                      <ahyp:hlinkClr val="tx"/>
                    </a:ext>
                  </a:extLst>
                </a:hlinkClick>
              </a:rPr>
              <a:t>FLATICON</a:t>
            </a:r>
            <a:r>
              <a:rPr b="1" lang="en" sz="1000">
                <a:solidFill>
                  <a:schemeClr val="dk1"/>
                </a:solidFill>
                <a:latin typeface="Lato"/>
                <a:ea typeface="Lato"/>
                <a:cs typeface="Lato"/>
                <a:sym typeface="Lato"/>
              </a:rPr>
              <a:t> | </a:t>
            </a:r>
            <a:r>
              <a:rPr b="1" lang="en" sz="1000">
                <a:solidFill>
                  <a:schemeClr val="dk1"/>
                </a:solidFill>
                <a:uFill>
                  <a:noFill/>
                </a:uFill>
                <a:latin typeface="Lato"/>
                <a:ea typeface="Lato"/>
                <a:cs typeface="Lato"/>
                <a:sym typeface="Lato"/>
                <a:hlinkClick r:id="rId8">
                  <a:extLst>
                    <a:ext uri="{A12FA001-AC4F-418D-AE19-62706E023703}">
                      <ahyp:hlinkClr val="tx"/>
                    </a:ext>
                  </a:extLst>
                </a:hlinkClick>
              </a:rPr>
              <a:t>STORYSET</a:t>
            </a:r>
            <a:r>
              <a:rPr b="1" lang="en" sz="1000">
                <a:solidFill>
                  <a:schemeClr val="dk1"/>
                </a:solidFill>
                <a:latin typeface="Lato"/>
                <a:ea typeface="Lato"/>
                <a:cs typeface="Lato"/>
                <a:sym typeface="Lato"/>
              </a:rPr>
              <a:t> | </a:t>
            </a:r>
            <a:r>
              <a:rPr b="1" lang="en" sz="1000">
                <a:solidFill>
                  <a:schemeClr val="dk1"/>
                </a:solidFill>
                <a:uFill>
                  <a:noFill/>
                </a:uFill>
                <a:latin typeface="Lato"/>
                <a:ea typeface="Lato"/>
                <a:cs typeface="Lato"/>
                <a:sym typeface="Lato"/>
                <a:hlinkClick r:id="rId9">
                  <a:extLst>
                    <a:ext uri="{A12FA001-AC4F-418D-AE19-62706E023703}">
                      <ahyp:hlinkClr val="tx"/>
                    </a:ext>
                  </a:extLst>
                </a:hlinkClick>
              </a:rPr>
              <a:t>WEPIK </a:t>
            </a:r>
            <a:r>
              <a:rPr b="1" lang="en" sz="1000">
                <a:solidFill>
                  <a:schemeClr val="dk1"/>
                </a:solidFill>
                <a:latin typeface="Lato"/>
                <a:ea typeface="Lato"/>
                <a:cs typeface="Lato"/>
                <a:sym typeface="Lato"/>
              </a:rPr>
              <a:t>| </a:t>
            </a:r>
            <a:r>
              <a:rPr b="1" lang="en" sz="1000">
                <a:solidFill>
                  <a:schemeClr val="hlink"/>
                </a:solidFill>
                <a:uFill>
                  <a:noFill/>
                </a:uFill>
                <a:latin typeface="Lato"/>
                <a:ea typeface="Lato"/>
                <a:cs typeface="Lato"/>
                <a:sym typeface="Lato"/>
                <a:hlinkClick r:id="rId10"/>
              </a:rPr>
              <a:t>VIDEVO</a:t>
            </a:r>
            <a:endParaRPr b="1" sz="600">
              <a:solidFill>
                <a:schemeClr val="dk1"/>
              </a:solidFill>
              <a:latin typeface="Lato"/>
              <a:ea typeface="Lato"/>
              <a:cs typeface="Lato"/>
              <a:sym typeface="Lato"/>
            </a:endParaRPr>
          </a:p>
        </p:txBody>
      </p:sp>
      <p:graphicFrame>
        <p:nvGraphicFramePr>
          <p:cNvPr id="5134" name="Google Shape;5134;p76"/>
          <p:cNvGraphicFramePr/>
          <p:nvPr/>
        </p:nvGraphicFramePr>
        <p:xfrm>
          <a:off x="720000" y="1767225"/>
          <a:ext cx="3000000" cy="3000000"/>
        </p:xfrm>
        <a:graphic>
          <a:graphicData uri="http://schemas.openxmlformats.org/drawingml/2006/table">
            <a:tbl>
              <a:tblPr>
                <a:noFill/>
                <a:tableStyleId>{CD06F53A-33C1-4EB4-AB71-91307C909D7A}</a:tableStyleId>
              </a:tblPr>
              <a:tblGrid>
                <a:gridCol w="2619875"/>
                <a:gridCol w="5084125"/>
              </a:tblGrid>
              <a:tr h="350500">
                <a:tc>
                  <a:txBody>
                    <a:bodyPr/>
                    <a:lstStyle/>
                    <a:p>
                      <a:pPr indent="0" lvl="0" marL="0" rtl="0" algn="l">
                        <a:spcBef>
                          <a:spcPts val="0"/>
                        </a:spcBef>
                        <a:spcAft>
                          <a:spcPts val="0"/>
                        </a:spcAft>
                        <a:buNone/>
                      </a:pPr>
                      <a:r>
                        <a:rPr lang="en" sz="1000">
                          <a:solidFill>
                            <a:schemeClr val="hlink"/>
                          </a:solidFill>
                          <a:uFill>
                            <a:noFill/>
                          </a:uFill>
                          <a:latin typeface="DM Serif Display"/>
                          <a:ea typeface="DM Serif Display"/>
                          <a:cs typeface="DM Serif Display"/>
                          <a:sym typeface="DM Serif Display"/>
                          <a:hlinkClick/>
                        </a:rPr>
                        <a:t>Fonts</a:t>
                      </a:r>
                      <a:endParaRPr sz="1000">
                        <a:solidFill>
                          <a:schemeClr val="dk1"/>
                        </a:solidFill>
                        <a:latin typeface="DM Serif Display"/>
                        <a:ea typeface="DM Serif Display"/>
                        <a:cs typeface="DM Serif Display"/>
                        <a:sym typeface="DM Serif Displ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To view this template correctly in PowerPoint, download and install the fonts we used</a:t>
                      </a:r>
                      <a:endParaRPr sz="1000">
                        <a:solidFill>
                          <a:schemeClr val="dk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000">
                          <a:solidFill>
                            <a:schemeClr val="hlink"/>
                          </a:solidFill>
                          <a:uFill>
                            <a:noFill/>
                          </a:uFill>
                          <a:latin typeface="DM Serif Display"/>
                          <a:ea typeface="DM Serif Display"/>
                          <a:cs typeface="DM Serif Display"/>
                          <a:sym typeface="DM Serif Display"/>
                          <a:hlinkClick/>
                        </a:rPr>
                        <a:t>Used and</a:t>
                      </a:r>
                      <a:r>
                        <a:rPr lang="en" sz="1000">
                          <a:solidFill>
                            <a:schemeClr val="hlink"/>
                          </a:solidFill>
                          <a:uFill>
                            <a:noFill/>
                          </a:uFill>
                          <a:latin typeface="DM Serif Display"/>
                          <a:ea typeface="DM Serif Display"/>
                          <a:cs typeface="DM Serif Display"/>
                          <a:sym typeface="DM Serif Display"/>
                          <a:hlinkClick action="ppaction://hlinksldjump" r:id="rId11"/>
                        </a:rPr>
                        <a:t> alternative</a:t>
                      </a:r>
                      <a:r>
                        <a:rPr lang="en" sz="1000">
                          <a:solidFill>
                            <a:schemeClr val="hlink"/>
                          </a:solidFill>
                          <a:uFill>
                            <a:noFill/>
                          </a:uFill>
                          <a:latin typeface="DM Serif Display"/>
                          <a:ea typeface="DM Serif Display"/>
                          <a:cs typeface="DM Serif Display"/>
                          <a:sym typeface="DM Serif Display"/>
                          <a:hlinkClick action="ppaction://hlinksldjump" r:id="rId12"/>
                        </a:rPr>
                        <a:t> resources</a:t>
                      </a:r>
                      <a:endParaRPr sz="1000">
                        <a:solidFill>
                          <a:schemeClr val="dk1"/>
                        </a:solidFill>
                        <a:latin typeface="DM Serif Display"/>
                        <a:ea typeface="DM Serif Display"/>
                        <a:cs typeface="DM Serif Display"/>
                        <a:sym typeface="DM Serif Displ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Lato"/>
                          <a:ea typeface="Lato"/>
                          <a:cs typeface="Lato"/>
                          <a:sym typeface="Lato"/>
                        </a:rPr>
                        <a:t>An assortment of graphic resources that are suitable for use in this presentation</a:t>
                      </a:r>
                      <a:endParaRPr sz="1000">
                        <a:solidFill>
                          <a:schemeClr val="dk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000">
                          <a:solidFill>
                            <a:schemeClr val="hlink"/>
                          </a:solidFill>
                          <a:uFill>
                            <a:noFill/>
                          </a:uFill>
                          <a:latin typeface="DM Serif Display"/>
                          <a:ea typeface="DM Serif Display"/>
                          <a:cs typeface="DM Serif Display"/>
                          <a:sym typeface="DM Serif Display"/>
                          <a:hlinkClick action="ppaction://hlinksldjump" r:id="rId13"/>
                        </a:rPr>
                        <a:t>Thanks slide</a:t>
                      </a:r>
                      <a:endParaRPr sz="1000">
                        <a:solidFill>
                          <a:schemeClr val="dk1"/>
                        </a:solidFill>
                        <a:latin typeface="DM Serif Display"/>
                        <a:ea typeface="DM Serif Display"/>
                        <a:cs typeface="DM Serif Display"/>
                        <a:sym typeface="DM Serif Displ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You must keep it so that proper credits for our design are given</a:t>
                      </a:r>
                      <a:endParaRPr sz="1000">
                        <a:solidFill>
                          <a:schemeClr val="dk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000">
                          <a:solidFill>
                            <a:schemeClr val="hlink"/>
                          </a:solidFill>
                          <a:uFill>
                            <a:noFill/>
                          </a:uFill>
                          <a:latin typeface="DM Serif Display"/>
                          <a:ea typeface="DM Serif Display"/>
                          <a:cs typeface="DM Serif Display"/>
                          <a:sym typeface="DM Serif Display"/>
                          <a:hlinkClick/>
                        </a:rPr>
                        <a:t>Colors</a:t>
                      </a:r>
                      <a:endParaRPr sz="1000">
                        <a:solidFill>
                          <a:schemeClr val="dk1"/>
                        </a:solidFill>
                        <a:latin typeface="DM Serif Display"/>
                        <a:ea typeface="DM Serif Display"/>
                        <a:cs typeface="DM Serif Display"/>
                        <a:sym typeface="DM Serif Displ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All the colors used in this presentation</a:t>
                      </a:r>
                      <a:endParaRPr sz="1000">
                        <a:solidFill>
                          <a:schemeClr val="dk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000">
                          <a:solidFill>
                            <a:schemeClr val="hlink"/>
                          </a:solidFill>
                          <a:uFill>
                            <a:noFill/>
                          </a:uFill>
                          <a:latin typeface="DM Serif Display"/>
                          <a:ea typeface="DM Serif Display"/>
                          <a:cs typeface="DM Serif Display"/>
                          <a:sym typeface="DM Serif Display"/>
                          <a:hlinkClick/>
                        </a:rPr>
                        <a:t>Icons and</a:t>
                      </a:r>
                      <a:r>
                        <a:rPr lang="en" sz="1000">
                          <a:solidFill>
                            <a:schemeClr val="dk1"/>
                          </a:solidFill>
                          <a:latin typeface="DM Serif Display"/>
                          <a:ea typeface="DM Serif Display"/>
                          <a:cs typeface="DM Serif Display"/>
                          <a:sym typeface="DM Serif Display"/>
                        </a:rPr>
                        <a:t> </a:t>
                      </a:r>
                      <a:r>
                        <a:rPr lang="en" sz="1000">
                          <a:solidFill>
                            <a:schemeClr val="hlink"/>
                          </a:solidFill>
                          <a:uFill>
                            <a:noFill/>
                          </a:uFill>
                          <a:latin typeface="DM Serif Display"/>
                          <a:ea typeface="DM Serif Display"/>
                          <a:cs typeface="DM Serif Display"/>
                          <a:sym typeface="DM Serif Display"/>
                          <a:hlinkClick/>
                        </a:rPr>
                        <a:t>infographic resources</a:t>
                      </a:r>
                      <a:endParaRPr sz="1000">
                        <a:solidFill>
                          <a:schemeClr val="dk1"/>
                        </a:solidFill>
                        <a:latin typeface="DM Serif Display"/>
                        <a:ea typeface="DM Serif Display"/>
                        <a:cs typeface="DM Serif Display"/>
                        <a:sym typeface="DM Serif Displ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These can be used in the template, and their size and color can be edited</a:t>
                      </a:r>
                      <a:endParaRPr sz="1000">
                        <a:solidFill>
                          <a:schemeClr val="dk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000">
                          <a:solidFill>
                            <a:schemeClr val="dk1"/>
                          </a:solidFill>
                          <a:latin typeface="DM Serif Display"/>
                          <a:ea typeface="DM Serif Display"/>
                          <a:cs typeface="DM Serif Display"/>
                          <a:sym typeface="DM Serif Display"/>
                        </a:rPr>
                        <a:t>Editable </a:t>
                      </a:r>
                      <a:r>
                        <a:rPr lang="en" sz="1000">
                          <a:solidFill>
                            <a:schemeClr val="dk1"/>
                          </a:solidFill>
                          <a:latin typeface="DM Serif Display"/>
                          <a:ea typeface="DM Serif Display"/>
                          <a:cs typeface="DM Serif Display"/>
                          <a:sym typeface="DM Serif Display"/>
                        </a:rPr>
                        <a:t>presentation</a:t>
                      </a:r>
                      <a:r>
                        <a:rPr lang="en" sz="1000">
                          <a:solidFill>
                            <a:schemeClr val="dk1"/>
                          </a:solidFill>
                          <a:latin typeface="DM Serif Display"/>
                          <a:ea typeface="DM Serif Display"/>
                          <a:cs typeface="DM Serif Display"/>
                          <a:sym typeface="DM Serif Display"/>
                        </a:rPr>
                        <a:t> theme </a:t>
                      </a:r>
                      <a:endParaRPr sz="1000">
                        <a:solidFill>
                          <a:schemeClr val="dk1"/>
                        </a:solidFill>
                        <a:latin typeface="DM Serif Display"/>
                        <a:ea typeface="DM Serif Display"/>
                        <a:cs typeface="DM Serif Display"/>
                        <a:sym typeface="DM Serif Displ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You can edit the master slides easily. For more info, click </a:t>
                      </a:r>
                      <a:r>
                        <a:rPr b="1" lang="en" sz="1000">
                          <a:solidFill>
                            <a:schemeClr val="dk1"/>
                          </a:solidFill>
                          <a:uFill>
                            <a:noFill/>
                          </a:uFill>
                          <a:latin typeface="Lato"/>
                          <a:ea typeface="Lato"/>
                          <a:cs typeface="Lato"/>
                          <a:sym typeface="Lato"/>
                          <a:hlinkClick r:id="rId14">
                            <a:extLst>
                              <a:ext uri="{A12FA001-AC4F-418D-AE19-62706E023703}">
                                <ahyp:hlinkClr val="tx"/>
                              </a:ext>
                            </a:extLst>
                          </a:hlinkClick>
                        </a:rPr>
                        <a:t>here</a:t>
                      </a:r>
                      <a:endParaRPr sz="1000">
                        <a:solidFill>
                          <a:schemeClr val="dk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8" name="Shape 5138"/>
        <p:cNvGrpSpPr/>
        <p:nvPr/>
      </p:nvGrpSpPr>
      <p:grpSpPr>
        <a:xfrm>
          <a:off x="0" y="0"/>
          <a:ext cx="0" cy="0"/>
          <a:chOff x="0" y="0"/>
          <a:chExt cx="0" cy="0"/>
        </a:xfrm>
      </p:grpSpPr>
      <p:sp>
        <p:nvSpPr>
          <p:cNvPr id="5139" name="Google Shape;5139;p77"/>
          <p:cNvSpPr txBox="1"/>
          <p:nvPr>
            <p:ph type="title"/>
          </p:nvPr>
        </p:nvSpPr>
        <p:spPr>
          <a:xfrm>
            <a:off x="3832800" y="1396000"/>
            <a:ext cx="4591200" cy="65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t>
            </a:r>
            <a:r>
              <a:rPr lang="en">
                <a:solidFill>
                  <a:schemeClr val="lt1"/>
                </a:solidFill>
              </a:rPr>
              <a:t>company</a:t>
            </a:r>
            <a:endParaRPr>
              <a:solidFill>
                <a:schemeClr val="lt1"/>
              </a:solidFill>
            </a:endParaRPr>
          </a:p>
        </p:txBody>
      </p:sp>
      <p:sp>
        <p:nvSpPr>
          <p:cNvPr id="5140" name="Google Shape;5140;p77"/>
          <p:cNvSpPr txBox="1"/>
          <p:nvPr>
            <p:ph idx="1" type="subTitle"/>
          </p:nvPr>
        </p:nvSpPr>
        <p:spPr>
          <a:xfrm>
            <a:off x="3832800" y="1941354"/>
            <a:ext cx="4591200" cy="17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grpSp>
        <p:nvGrpSpPr>
          <p:cNvPr id="5141" name="Google Shape;5141;p77"/>
          <p:cNvGrpSpPr/>
          <p:nvPr/>
        </p:nvGrpSpPr>
        <p:grpSpPr>
          <a:xfrm>
            <a:off x="713100" y="2038075"/>
            <a:ext cx="2630761" cy="1657843"/>
            <a:chOff x="-2248850" y="2744038"/>
            <a:chExt cx="2630761" cy="1657843"/>
          </a:xfrm>
        </p:grpSpPr>
        <p:grpSp>
          <p:nvGrpSpPr>
            <p:cNvPr id="5142" name="Google Shape;5142;p77"/>
            <p:cNvGrpSpPr/>
            <p:nvPr/>
          </p:nvGrpSpPr>
          <p:grpSpPr>
            <a:xfrm>
              <a:off x="-2000700" y="2744038"/>
              <a:ext cx="2323601" cy="1110766"/>
              <a:chOff x="-2000700" y="2699985"/>
              <a:chExt cx="2323601" cy="1110766"/>
            </a:xfrm>
          </p:grpSpPr>
          <p:sp>
            <p:nvSpPr>
              <p:cNvPr id="5143" name="Google Shape;5143;p77"/>
              <p:cNvSpPr/>
              <p:nvPr/>
            </p:nvSpPr>
            <p:spPr>
              <a:xfrm>
                <a:off x="-1587060" y="3319067"/>
                <a:ext cx="1853023" cy="410563"/>
              </a:xfrm>
              <a:custGeom>
                <a:rect b="b" l="l" r="r" t="t"/>
                <a:pathLst>
                  <a:path extrusionOk="0" h="2394" w="10805">
                    <a:moveTo>
                      <a:pt x="1" y="1"/>
                    </a:moveTo>
                    <a:lnTo>
                      <a:pt x="1" y="2394"/>
                    </a:lnTo>
                    <a:lnTo>
                      <a:pt x="10804" y="2394"/>
                    </a:lnTo>
                    <a:lnTo>
                      <a:pt x="10804" y="1"/>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7"/>
              <p:cNvSpPr/>
              <p:nvPr/>
            </p:nvSpPr>
            <p:spPr>
              <a:xfrm>
                <a:off x="-1640909" y="3256816"/>
                <a:ext cx="1963810" cy="553935"/>
              </a:xfrm>
              <a:custGeom>
                <a:rect b="b" l="l" r="r" t="t"/>
                <a:pathLst>
                  <a:path extrusionOk="0" h="3230" w="11451">
                    <a:moveTo>
                      <a:pt x="1" y="1"/>
                    </a:moveTo>
                    <a:lnTo>
                      <a:pt x="1" y="613"/>
                    </a:lnTo>
                    <a:lnTo>
                      <a:pt x="10695" y="613"/>
                    </a:lnTo>
                    <a:cubicBezTo>
                      <a:pt x="10774" y="613"/>
                      <a:pt x="10835" y="678"/>
                      <a:pt x="10835" y="757"/>
                    </a:cubicBezTo>
                    <a:lnTo>
                      <a:pt x="10835" y="2473"/>
                    </a:lnTo>
                    <a:cubicBezTo>
                      <a:pt x="10835" y="2553"/>
                      <a:pt x="10774" y="2613"/>
                      <a:pt x="10695" y="2613"/>
                    </a:cubicBezTo>
                    <a:lnTo>
                      <a:pt x="1" y="2613"/>
                    </a:lnTo>
                    <a:lnTo>
                      <a:pt x="1" y="3229"/>
                    </a:lnTo>
                    <a:lnTo>
                      <a:pt x="8930" y="3229"/>
                    </a:lnTo>
                    <a:cubicBezTo>
                      <a:pt x="8994" y="3229"/>
                      <a:pt x="9054" y="3165"/>
                      <a:pt x="9054" y="3086"/>
                    </a:cubicBezTo>
                    <a:cubicBezTo>
                      <a:pt x="9054" y="3025"/>
                      <a:pt x="9119" y="2961"/>
                      <a:pt x="9183" y="2961"/>
                    </a:cubicBezTo>
                    <a:lnTo>
                      <a:pt x="9829" y="2961"/>
                    </a:lnTo>
                    <a:cubicBezTo>
                      <a:pt x="9890" y="2961"/>
                      <a:pt x="9954" y="3025"/>
                      <a:pt x="9954" y="3086"/>
                    </a:cubicBezTo>
                    <a:cubicBezTo>
                      <a:pt x="9954" y="3165"/>
                      <a:pt x="10018" y="3229"/>
                      <a:pt x="10094" y="3229"/>
                    </a:cubicBezTo>
                    <a:lnTo>
                      <a:pt x="11451" y="3229"/>
                    </a:lnTo>
                    <a:lnTo>
                      <a:pt x="11451" y="3150"/>
                    </a:lnTo>
                    <a:lnTo>
                      <a:pt x="11451" y="2613"/>
                    </a:lnTo>
                    <a:lnTo>
                      <a:pt x="11451" y="613"/>
                    </a:lnTo>
                    <a:lnTo>
                      <a:pt x="11451" y="141"/>
                    </a:lnTo>
                    <a:cubicBezTo>
                      <a:pt x="11451" y="61"/>
                      <a:pt x="11387" y="1"/>
                      <a:pt x="11322" y="1"/>
                    </a:cubicBezTo>
                    <a:lnTo>
                      <a:pt x="10094" y="1"/>
                    </a:lnTo>
                    <a:cubicBezTo>
                      <a:pt x="10018" y="1"/>
                      <a:pt x="9954" y="61"/>
                      <a:pt x="9954" y="141"/>
                    </a:cubicBezTo>
                    <a:cubicBezTo>
                      <a:pt x="9954" y="205"/>
                      <a:pt x="9890" y="269"/>
                      <a:pt x="9829" y="269"/>
                    </a:cubicBezTo>
                    <a:lnTo>
                      <a:pt x="9183" y="269"/>
                    </a:lnTo>
                    <a:cubicBezTo>
                      <a:pt x="9119" y="269"/>
                      <a:pt x="9054" y="205"/>
                      <a:pt x="9054" y="141"/>
                    </a:cubicBezTo>
                    <a:cubicBezTo>
                      <a:pt x="9054" y="61"/>
                      <a:pt x="8994" y="1"/>
                      <a:pt x="8930"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7"/>
              <p:cNvSpPr/>
              <p:nvPr/>
            </p:nvSpPr>
            <p:spPr>
              <a:xfrm>
                <a:off x="-1557221" y="3407900"/>
                <a:ext cx="1739492" cy="37729"/>
              </a:xfrm>
              <a:custGeom>
                <a:rect b="b" l="l" r="r" t="t"/>
                <a:pathLst>
                  <a:path extrusionOk="0" h="220" w="10143">
                    <a:moveTo>
                      <a:pt x="1" y="1"/>
                    </a:moveTo>
                    <a:lnTo>
                      <a:pt x="1" y="220"/>
                    </a:lnTo>
                    <a:lnTo>
                      <a:pt x="10143" y="220"/>
                    </a:lnTo>
                    <a:lnTo>
                      <a:pt x="10143"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7"/>
              <p:cNvSpPr/>
              <p:nvPr/>
            </p:nvSpPr>
            <p:spPr>
              <a:xfrm>
                <a:off x="-1557221" y="3486443"/>
                <a:ext cx="1739492" cy="40302"/>
              </a:xfrm>
              <a:custGeom>
                <a:rect b="b" l="l" r="r" t="t"/>
                <a:pathLst>
                  <a:path extrusionOk="0" h="235" w="10143">
                    <a:moveTo>
                      <a:pt x="1" y="0"/>
                    </a:moveTo>
                    <a:lnTo>
                      <a:pt x="1" y="235"/>
                    </a:lnTo>
                    <a:lnTo>
                      <a:pt x="10143" y="235"/>
                    </a:lnTo>
                    <a:lnTo>
                      <a:pt x="10143"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7"/>
              <p:cNvSpPr/>
              <p:nvPr/>
            </p:nvSpPr>
            <p:spPr>
              <a:xfrm>
                <a:off x="-1943593" y="2781100"/>
                <a:ext cx="1853023" cy="411078"/>
              </a:xfrm>
              <a:custGeom>
                <a:rect b="b" l="l" r="r" t="t"/>
                <a:pathLst>
                  <a:path extrusionOk="0" h="2397" w="10805">
                    <a:moveTo>
                      <a:pt x="1" y="0"/>
                    </a:moveTo>
                    <a:lnTo>
                      <a:pt x="1" y="2397"/>
                    </a:lnTo>
                    <a:lnTo>
                      <a:pt x="10804" y="2397"/>
                    </a:lnTo>
                    <a:lnTo>
                      <a:pt x="10804" y="0"/>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7"/>
              <p:cNvSpPr/>
              <p:nvPr/>
            </p:nvSpPr>
            <p:spPr>
              <a:xfrm>
                <a:off x="-2000700" y="2699985"/>
                <a:ext cx="1964496" cy="554449"/>
              </a:xfrm>
              <a:custGeom>
                <a:rect b="b" l="l" r="r" t="t"/>
                <a:pathLst>
                  <a:path extrusionOk="0" h="3233" w="11455">
                    <a:moveTo>
                      <a:pt x="1" y="1"/>
                    </a:moveTo>
                    <a:lnTo>
                      <a:pt x="1" y="80"/>
                    </a:lnTo>
                    <a:lnTo>
                      <a:pt x="1" y="632"/>
                    </a:lnTo>
                    <a:lnTo>
                      <a:pt x="1" y="2617"/>
                    </a:lnTo>
                    <a:lnTo>
                      <a:pt x="1" y="3104"/>
                    </a:lnTo>
                    <a:cubicBezTo>
                      <a:pt x="1" y="3169"/>
                      <a:pt x="65" y="3233"/>
                      <a:pt x="145" y="3233"/>
                    </a:cubicBezTo>
                    <a:lnTo>
                      <a:pt x="1373" y="3233"/>
                    </a:lnTo>
                    <a:cubicBezTo>
                      <a:pt x="1437" y="3233"/>
                      <a:pt x="1498" y="3169"/>
                      <a:pt x="1498" y="3104"/>
                    </a:cubicBezTo>
                    <a:cubicBezTo>
                      <a:pt x="1498" y="3025"/>
                      <a:pt x="1562" y="2964"/>
                      <a:pt x="1626" y="2964"/>
                    </a:cubicBezTo>
                    <a:lnTo>
                      <a:pt x="2269" y="2964"/>
                    </a:lnTo>
                    <a:cubicBezTo>
                      <a:pt x="2333" y="2964"/>
                      <a:pt x="2398" y="3025"/>
                      <a:pt x="2398" y="3104"/>
                    </a:cubicBezTo>
                    <a:cubicBezTo>
                      <a:pt x="2398" y="3169"/>
                      <a:pt x="2458" y="3233"/>
                      <a:pt x="2522" y="3233"/>
                    </a:cubicBezTo>
                    <a:lnTo>
                      <a:pt x="11455" y="3233"/>
                    </a:lnTo>
                    <a:lnTo>
                      <a:pt x="11455" y="2617"/>
                    </a:lnTo>
                    <a:lnTo>
                      <a:pt x="757" y="2617"/>
                    </a:lnTo>
                    <a:cubicBezTo>
                      <a:pt x="681" y="2617"/>
                      <a:pt x="617" y="2552"/>
                      <a:pt x="617" y="2477"/>
                    </a:cubicBezTo>
                    <a:lnTo>
                      <a:pt x="617" y="757"/>
                    </a:lnTo>
                    <a:cubicBezTo>
                      <a:pt x="617" y="681"/>
                      <a:pt x="681" y="632"/>
                      <a:pt x="757" y="632"/>
                    </a:cubicBezTo>
                    <a:lnTo>
                      <a:pt x="11455" y="632"/>
                    </a:lnTo>
                    <a:lnTo>
                      <a:pt x="11455" y="1"/>
                    </a:lnTo>
                    <a:lnTo>
                      <a:pt x="2522" y="1"/>
                    </a:lnTo>
                    <a:cubicBezTo>
                      <a:pt x="2458" y="1"/>
                      <a:pt x="2398" y="65"/>
                      <a:pt x="2398" y="145"/>
                    </a:cubicBezTo>
                    <a:cubicBezTo>
                      <a:pt x="2398" y="209"/>
                      <a:pt x="2333" y="269"/>
                      <a:pt x="2269" y="269"/>
                    </a:cubicBezTo>
                    <a:lnTo>
                      <a:pt x="1626" y="269"/>
                    </a:lnTo>
                    <a:cubicBezTo>
                      <a:pt x="1562" y="269"/>
                      <a:pt x="1498" y="209"/>
                      <a:pt x="1498" y="145"/>
                    </a:cubicBezTo>
                    <a:cubicBezTo>
                      <a:pt x="1498" y="65"/>
                      <a:pt x="1437" y="1"/>
                      <a:pt x="137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7"/>
              <p:cNvSpPr/>
              <p:nvPr/>
            </p:nvSpPr>
            <p:spPr>
              <a:xfrm>
                <a:off x="-1859905" y="3065089"/>
                <a:ext cx="1739492" cy="40302"/>
              </a:xfrm>
              <a:custGeom>
                <a:rect b="b" l="l" r="r" t="t"/>
                <a:pathLst>
                  <a:path extrusionOk="0" h="235" w="10143">
                    <a:moveTo>
                      <a:pt x="0" y="0"/>
                    </a:moveTo>
                    <a:lnTo>
                      <a:pt x="0" y="234"/>
                    </a:lnTo>
                    <a:lnTo>
                      <a:pt x="10142" y="234"/>
                    </a:lnTo>
                    <a:lnTo>
                      <a:pt x="1014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7"/>
              <p:cNvSpPr/>
              <p:nvPr/>
            </p:nvSpPr>
            <p:spPr>
              <a:xfrm>
                <a:off x="-1859905" y="2983974"/>
                <a:ext cx="1739492" cy="40302"/>
              </a:xfrm>
              <a:custGeom>
                <a:rect b="b" l="l" r="r" t="t"/>
                <a:pathLst>
                  <a:path extrusionOk="0" h="235" w="10143">
                    <a:moveTo>
                      <a:pt x="0" y="1"/>
                    </a:moveTo>
                    <a:lnTo>
                      <a:pt x="0" y="235"/>
                    </a:lnTo>
                    <a:lnTo>
                      <a:pt x="10142" y="235"/>
                    </a:lnTo>
                    <a:lnTo>
                      <a:pt x="10142"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1" name="Google Shape;5151;p77"/>
            <p:cNvSpPr/>
            <p:nvPr/>
          </p:nvSpPr>
          <p:spPr>
            <a:xfrm>
              <a:off x="-2191914" y="3929061"/>
              <a:ext cx="2522718" cy="411249"/>
            </a:xfrm>
            <a:custGeom>
              <a:rect b="b" l="l" r="r" t="t"/>
              <a:pathLst>
                <a:path extrusionOk="0" h="2398" w="14710">
                  <a:moveTo>
                    <a:pt x="1" y="1"/>
                  </a:moveTo>
                  <a:lnTo>
                    <a:pt x="1" y="2398"/>
                  </a:lnTo>
                  <a:lnTo>
                    <a:pt x="14709" y="2398"/>
                  </a:lnTo>
                  <a:lnTo>
                    <a:pt x="14709" y="1"/>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7"/>
            <p:cNvSpPr/>
            <p:nvPr/>
          </p:nvSpPr>
          <p:spPr>
            <a:xfrm>
              <a:off x="-2248850" y="3848117"/>
              <a:ext cx="2630761" cy="553763"/>
            </a:xfrm>
            <a:custGeom>
              <a:rect b="b" l="l" r="r" t="t"/>
              <a:pathLst>
                <a:path extrusionOk="0" h="3229" w="15340">
                  <a:moveTo>
                    <a:pt x="0" y="0"/>
                  </a:moveTo>
                  <a:lnTo>
                    <a:pt x="0" y="65"/>
                  </a:lnTo>
                  <a:lnTo>
                    <a:pt x="0" y="617"/>
                  </a:lnTo>
                  <a:lnTo>
                    <a:pt x="0" y="2601"/>
                  </a:lnTo>
                  <a:lnTo>
                    <a:pt x="0" y="3089"/>
                  </a:lnTo>
                  <a:cubicBezTo>
                    <a:pt x="0" y="3168"/>
                    <a:pt x="49" y="3229"/>
                    <a:pt x="125" y="3229"/>
                  </a:cubicBezTo>
                  <a:lnTo>
                    <a:pt x="1353" y="3229"/>
                  </a:lnTo>
                  <a:cubicBezTo>
                    <a:pt x="1433" y="3229"/>
                    <a:pt x="1482" y="3168"/>
                    <a:pt x="1482" y="3089"/>
                  </a:cubicBezTo>
                  <a:cubicBezTo>
                    <a:pt x="1482" y="3025"/>
                    <a:pt x="1542" y="2964"/>
                    <a:pt x="1622" y="2964"/>
                  </a:cubicBezTo>
                  <a:lnTo>
                    <a:pt x="2253" y="2964"/>
                  </a:lnTo>
                  <a:cubicBezTo>
                    <a:pt x="2332" y="2964"/>
                    <a:pt x="2393" y="3025"/>
                    <a:pt x="2393" y="3089"/>
                  </a:cubicBezTo>
                  <a:cubicBezTo>
                    <a:pt x="2393" y="3168"/>
                    <a:pt x="2442" y="3229"/>
                    <a:pt x="2521" y="3229"/>
                  </a:cubicBezTo>
                  <a:lnTo>
                    <a:pt x="15340" y="3229"/>
                  </a:lnTo>
                  <a:lnTo>
                    <a:pt x="15340" y="2601"/>
                  </a:lnTo>
                  <a:lnTo>
                    <a:pt x="741" y="2601"/>
                  </a:lnTo>
                  <a:cubicBezTo>
                    <a:pt x="677" y="2601"/>
                    <a:pt x="616" y="2552"/>
                    <a:pt x="616" y="2473"/>
                  </a:cubicBezTo>
                  <a:lnTo>
                    <a:pt x="616" y="756"/>
                  </a:lnTo>
                  <a:cubicBezTo>
                    <a:pt x="616" y="677"/>
                    <a:pt x="677" y="617"/>
                    <a:pt x="741" y="617"/>
                  </a:cubicBezTo>
                  <a:lnTo>
                    <a:pt x="15340" y="617"/>
                  </a:lnTo>
                  <a:lnTo>
                    <a:pt x="15340" y="0"/>
                  </a:lnTo>
                  <a:lnTo>
                    <a:pt x="2521" y="0"/>
                  </a:lnTo>
                  <a:cubicBezTo>
                    <a:pt x="2442" y="0"/>
                    <a:pt x="2393" y="65"/>
                    <a:pt x="2393" y="129"/>
                  </a:cubicBezTo>
                  <a:cubicBezTo>
                    <a:pt x="2393" y="205"/>
                    <a:pt x="2332" y="269"/>
                    <a:pt x="2253" y="269"/>
                  </a:cubicBezTo>
                  <a:lnTo>
                    <a:pt x="1622" y="269"/>
                  </a:lnTo>
                  <a:cubicBezTo>
                    <a:pt x="1542" y="269"/>
                    <a:pt x="1482" y="205"/>
                    <a:pt x="1482" y="129"/>
                  </a:cubicBezTo>
                  <a:cubicBezTo>
                    <a:pt x="1482" y="65"/>
                    <a:pt x="1433" y="0"/>
                    <a:pt x="135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7"/>
            <p:cNvSpPr/>
            <p:nvPr/>
          </p:nvSpPr>
          <p:spPr>
            <a:xfrm>
              <a:off x="-2108226" y="4210478"/>
              <a:ext cx="2406615" cy="40302"/>
            </a:xfrm>
            <a:custGeom>
              <a:rect b="b" l="l" r="r" t="t"/>
              <a:pathLst>
                <a:path extrusionOk="0" h="235" w="14033">
                  <a:moveTo>
                    <a:pt x="0" y="1"/>
                  </a:moveTo>
                  <a:lnTo>
                    <a:pt x="0" y="235"/>
                  </a:lnTo>
                  <a:lnTo>
                    <a:pt x="14032" y="235"/>
                  </a:lnTo>
                  <a:lnTo>
                    <a:pt x="14032"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7"/>
            <p:cNvSpPr/>
            <p:nvPr/>
          </p:nvSpPr>
          <p:spPr>
            <a:xfrm>
              <a:off x="-2108226" y="4132107"/>
              <a:ext cx="2406615" cy="40302"/>
            </a:xfrm>
            <a:custGeom>
              <a:rect b="b" l="l" r="r" t="t"/>
              <a:pathLst>
                <a:path extrusionOk="0" h="235" w="14033">
                  <a:moveTo>
                    <a:pt x="0" y="0"/>
                  </a:moveTo>
                  <a:lnTo>
                    <a:pt x="0" y="235"/>
                  </a:lnTo>
                  <a:lnTo>
                    <a:pt x="14032" y="235"/>
                  </a:lnTo>
                  <a:lnTo>
                    <a:pt x="140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77"/>
          <p:cNvGrpSpPr/>
          <p:nvPr/>
        </p:nvGrpSpPr>
        <p:grpSpPr>
          <a:xfrm>
            <a:off x="7500870" y="3695920"/>
            <a:ext cx="2704157" cy="2339789"/>
            <a:chOff x="6222494" y="3474678"/>
            <a:chExt cx="1406949" cy="1217372"/>
          </a:xfrm>
        </p:grpSpPr>
        <p:sp>
          <p:nvSpPr>
            <p:cNvPr id="5156" name="Google Shape;5156;p77"/>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7"/>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7"/>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7"/>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7"/>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7"/>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7"/>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7"/>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7"/>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7"/>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7"/>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7"/>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7"/>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7"/>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7"/>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7"/>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7"/>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7"/>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7"/>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7"/>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7"/>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7"/>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7"/>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7"/>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7"/>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7"/>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7"/>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7"/>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7"/>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7"/>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7"/>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7"/>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7"/>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7"/>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7"/>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7"/>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7"/>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77"/>
          <p:cNvGrpSpPr/>
          <p:nvPr/>
        </p:nvGrpSpPr>
        <p:grpSpPr>
          <a:xfrm>
            <a:off x="160216" y="-653907"/>
            <a:ext cx="2156519" cy="2387821"/>
            <a:chOff x="1180196" y="1611644"/>
            <a:chExt cx="1265489" cy="1401221"/>
          </a:xfrm>
        </p:grpSpPr>
        <p:sp>
          <p:nvSpPr>
            <p:cNvPr id="5194" name="Google Shape;5194;p77"/>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7"/>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7"/>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7"/>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7"/>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7"/>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7"/>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7"/>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7"/>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7"/>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7"/>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7"/>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7"/>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7"/>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7"/>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7"/>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7"/>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7"/>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7"/>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7"/>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7"/>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7"/>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7"/>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7"/>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7"/>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7"/>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7"/>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7"/>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7"/>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7"/>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7"/>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7"/>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7"/>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7"/>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7"/>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77"/>
          <p:cNvGrpSpPr/>
          <p:nvPr/>
        </p:nvGrpSpPr>
        <p:grpSpPr>
          <a:xfrm>
            <a:off x="7920035" y="5"/>
            <a:ext cx="3085788" cy="2765177"/>
            <a:chOff x="1259573" y="3375920"/>
            <a:chExt cx="1882382" cy="1686803"/>
          </a:xfrm>
        </p:grpSpPr>
        <p:sp>
          <p:nvSpPr>
            <p:cNvPr id="5230" name="Google Shape;5230;p77"/>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7"/>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7"/>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7"/>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7"/>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7"/>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7"/>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7"/>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7"/>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7"/>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7"/>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7"/>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7"/>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7"/>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7"/>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7"/>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7"/>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7"/>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7"/>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7"/>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7"/>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7"/>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7"/>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7"/>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7"/>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7"/>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7"/>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7"/>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7"/>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7"/>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7"/>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7"/>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7"/>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7"/>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7"/>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7"/>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7"/>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7"/>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7"/>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7"/>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7"/>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7"/>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7"/>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7"/>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7"/>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7"/>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7"/>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7"/>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7"/>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7"/>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7"/>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7"/>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7"/>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7"/>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7"/>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7"/>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77"/>
          <p:cNvGrpSpPr/>
          <p:nvPr/>
        </p:nvGrpSpPr>
        <p:grpSpPr>
          <a:xfrm>
            <a:off x="303286" y="4000079"/>
            <a:ext cx="1754501" cy="1066671"/>
            <a:chOff x="6784369" y="2217533"/>
            <a:chExt cx="1139212" cy="692599"/>
          </a:xfrm>
        </p:grpSpPr>
        <p:sp>
          <p:nvSpPr>
            <p:cNvPr id="5287" name="Google Shape;5287;p77"/>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7"/>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7"/>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7"/>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7"/>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7"/>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7"/>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7"/>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7"/>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7"/>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7"/>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7"/>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7"/>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7"/>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7"/>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7"/>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7"/>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7"/>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7"/>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7"/>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7"/>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7"/>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7"/>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7"/>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7"/>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7"/>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7"/>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7"/>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7"/>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7"/>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7"/>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7"/>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2" name="Shape 5322"/>
        <p:cNvGrpSpPr/>
        <p:nvPr/>
      </p:nvGrpSpPr>
      <p:grpSpPr>
        <a:xfrm>
          <a:off x="0" y="0"/>
          <a:ext cx="0" cy="0"/>
          <a:chOff x="0" y="0"/>
          <a:chExt cx="0" cy="0"/>
        </a:xfrm>
      </p:grpSpPr>
      <p:sp>
        <p:nvSpPr>
          <p:cNvPr id="5323" name="Google Shape;5323;p7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What we are </a:t>
            </a:r>
            <a:r>
              <a:rPr lang="en">
                <a:solidFill>
                  <a:schemeClr val="lt1"/>
                </a:solidFill>
              </a:rPr>
              <a:t>working on</a:t>
            </a:r>
            <a:endParaRPr>
              <a:solidFill>
                <a:schemeClr val="lt1"/>
              </a:solidFill>
            </a:endParaRPr>
          </a:p>
        </p:txBody>
      </p:sp>
      <p:sp>
        <p:nvSpPr>
          <p:cNvPr id="5324" name="Google Shape;5324;p78"/>
          <p:cNvSpPr txBox="1"/>
          <p:nvPr>
            <p:ph idx="1" type="subTitle"/>
          </p:nvPr>
        </p:nvSpPr>
        <p:spPr>
          <a:xfrm>
            <a:off x="719850" y="2960454"/>
            <a:ext cx="23559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5325" name="Google Shape;5325;p78"/>
          <p:cNvSpPr txBox="1"/>
          <p:nvPr>
            <p:ph idx="3" type="subTitle"/>
          </p:nvPr>
        </p:nvSpPr>
        <p:spPr>
          <a:xfrm>
            <a:off x="3393975" y="2960454"/>
            <a:ext cx="23559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in the Solar System</a:t>
            </a:r>
            <a:endParaRPr/>
          </a:p>
        </p:txBody>
      </p:sp>
      <p:sp>
        <p:nvSpPr>
          <p:cNvPr id="5326" name="Google Shape;5326;p78"/>
          <p:cNvSpPr txBox="1"/>
          <p:nvPr>
            <p:ph idx="2" type="subTitle"/>
          </p:nvPr>
        </p:nvSpPr>
        <p:spPr>
          <a:xfrm>
            <a:off x="6068100" y="2960454"/>
            <a:ext cx="23559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composed mostly of hydrogen and helium</a:t>
            </a:r>
            <a:endParaRPr/>
          </a:p>
        </p:txBody>
      </p:sp>
      <p:sp>
        <p:nvSpPr>
          <p:cNvPr id="5327" name="Google Shape;5327;p78"/>
          <p:cNvSpPr txBox="1"/>
          <p:nvPr>
            <p:ph idx="4" type="subTitle"/>
          </p:nvPr>
        </p:nvSpPr>
        <p:spPr>
          <a:xfrm>
            <a:off x="719850" y="2629625"/>
            <a:ext cx="23559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Accessibility</a:t>
            </a:r>
            <a:endParaRPr/>
          </a:p>
        </p:txBody>
      </p:sp>
      <p:sp>
        <p:nvSpPr>
          <p:cNvPr id="5328" name="Google Shape;5328;p78"/>
          <p:cNvSpPr txBox="1"/>
          <p:nvPr>
            <p:ph idx="5" type="subTitle"/>
          </p:nvPr>
        </p:nvSpPr>
        <p:spPr>
          <a:xfrm>
            <a:off x="3393976" y="2629625"/>
            <a:ext cx="23559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Bigger menu</a:t>
            </a:r>
            <a:endParaRPr/>
          </a:p>
        </p:txBody>
      </p:sp>
      <p:sp>
        <p:nvSpPr>
          <p:cNvPr id="5329" name="Google Shape;5329;p78"/>
          <p:cNvSpPr txBox="1"/>
          <p:nvPr>
            <p:ph idx="6" type="subTitle"/>
          </p:nvPr>
        </p:nvSpPr>
        <p:spPr>
          <a:xfrm>
            <a:off x="6068103" y="2629625"/>
            <a:ext cx="23559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Comfort</a:t>
            </a:r>
            <a:endParaRPr/>
          </a:p>
        </p:txBody>
      </p:sp>
      <p:grpSp>
        <p:nvGrpSpPr>
          <p:cNvPr id="5330" name="Google Shape;5330;p78"/>
          <p:cNvGrpSpPr/>
          <p:nvPr/>
        </p:nvGrpSpPr>
        <p:grpSpPr>
          <a:xfrm>
            <a:off x="6971777" y="1942256"/>
            <a:ext cx="548558" cy="541957"/>
            <a:chOff x="5921227" y="1815844"/>
            <a:chExt cx="548558" cy="541957"/>
          </a:xfrm>
        </p:grpSpPr>
        <p:sp>
          <p:nvSpPr>
            <p:cNvPr id="5331" name="Google Shape;5331;p78"/>
            <p:cNvSpPr/>
            <p:nvPr/>
          </p:nvSpPr>
          <p:spPr>
            <a:xfrm>
              <a:off x="6066578" y="2105861"/>
              <a:ext cx="160904" cy="251939"/>
            </a:xfrm>
            <a:custGeom>
              <a:rect b="b" l="l" r="r" t="t"/>
              <a:pathLst>
                <a:path extrusionOk="0" h="3321" w="2121">
                  <a:moveTo>
                    <a:pt x="1844" y="1"/>
                  </a:moveTo>
                  <a:cubicBezTo>
                    <a:pt x="1844" y="1"/>
                    <a:pt x="978" y="253"/>
                    <a:pt x="479" y="1128"/>
                  </a:cubicBezTo>
                  <a:cubicBezTo>
                    <a:pt x="1" y="1968"/>
                    <a:pt x="1" y="3198"/>
                    <a:pt x="1" y="3321"/>
                  </a:cubicBezTo>
                  <a:cubicBezTo>
                    <a:pt x="1" y="3321"/>
                    <a:pt x="1155" y="2683"/>
                    <a:pt x="1655" y="1805"/>
                  </a:cubicBezTo>
                  <a:cubicBezTo>
                    <a:pt x="2121" y="1017"/>
                    <a:pt x="1895" y="178"/>
                    <a:pt x="1844" y="13"/>
                  </a:cubicBezTo>
                  <a:lnTo>
                    <a:pt x="1844"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8"/>
            <p:cNvSpPr/>
            <p:nvPr/>
          </p:nvSpPr>
          <p:spPr>
            <a:xfrm>
              <a:off x="6082813" y="2105861"/>
              <a:ext cx="141711" cy="223415"/>
            </a:xfrm>
            <a:custGeom>
              <a:rect b="b" l="l" r="r" t="t"/>
              <a:pathLst>
                <a:path extrusionOk="0" h="2945" w="1868">
                  <a:moveTo>
                    <a:pt x="1630" y="1"/>
                  </a:moveTo>
                  <a:cubicBezTo>
                    <a:pt x="1630" y="1"/>
                    <a:pt x="890" y="238"/>
                    <a:pt x="439" y="1005"/>
                  </a:cubicBezTo>
                  <a:cubicBezTo>
                    <a:pt x="12" y="1742"/>
                    <a:pt x="0" y="2834"/>
                    <a:pt x="0" y="2933"/>
                  </a:cubicBezTo>
                  <a:lnTo>
                    <a:pt x="0" y="2945"/>
                  </a:lnTo>
                  <a:cubicBezTo>
                    <a:pt x="0" y="2945"/>
                    <a:pt x="1017" y="2371"/>
                    <a:pt x="1468" y="1592"/>
                  </a:cubicBezTo>
                  <a:cubicBezTo>
                    <a:pt x="1868" y="903"/>
                    <a:pt x="1681" y="151"/>
                    <a:pt x="1642" y="28"/>
                  </a:cubicBezTo>
                  <a:cubicBezTo>
                    <a:pt x="1642" y="1"/>
                    <a:pt x="1630" y="1"/>
                    <a:pt x="163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8"/>
            <p:cNvSpPr/>
            <p:nvPr/>
          </p:nvSpPr>
          <p:spPr>
            <a:xfrm>
              <a:off x="6114295" y="2121185"/>
              <a:ext cx="92249" cy="153166"/>
            </a:xfrm>
            <a:custGeom>
              <a:rect b="b" l="l" r="r" t="t"/>
              <a:pathLst>
                <a:path extrusionOk="0" h="2019" w="1216">
                  <a:moveTo>
                    <a:pt x="1116" y="0"/>
                  </a:moveTo>
                  <a:cubicBezTo>
                    <a:pt x="1116" y="0"/>
                    <a:pt x="650" y="187"/>
                    <a:pt x="337" y="713"/>
                  </a:cubicBezTo>
                  <a:cubicBezTo>
                    <a:pt x="48" y="1227"/>
                    <a:pt x="0" y="1943"/>
                    <a:pt x="0" y="2006"/>
                  </a:cubicBezTo>
                  <a:lnTo>
                    <a:pt x="0" y="2018"/>
                  </a:lnTo>
                  <a:cubicBezTo>
                    <a:pt x="0" y="2018"/>
                    <a:pt x="638" y="1591"/>
                    <a:pt x="939" y="1065"/>
                  </a:cubicBezTo>
                  <a:cubicBezTo>
                    <a:pt x="1215" y="590"/>
                    <a:pt x="1140" y="99"/>
                    <a:pt x="1116" y="12"/>
                  </a:cubicBezTo>
                  <a:lnTo>
                    <a:pt x="1116"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8"/>
            <p:cNvSpPr/>
            <p:nvPr/>
          </p:nvSpPr>
          <p:spPr>
            <a:xfrm>
              <a:off x="6206467" y="2104951"/>
              <a:ext cx="198760" cy="211125"/>
            </a:xfrm>
            <a:custGeom>
              <a:rect b="b" l="l" r="r" t="t"/>
              <a:pathLst>
                <a:path extrusionOk="0" h="2783" w="2620">
                  <a:moveTo>
                    <a:pt x="24" y="1"/>
                  </a:moveTo>
                  <a:cubicBezTo>
                    <a:pt x="24" y="1"/>
                    <a:pt x="0" y="891"/>
                    <a:pt x="677" y="1643"/>
                  </a:cubicBezTo>
                  <a:cubicBezTo>
                    <a:pt x="1315" y="2355"/>
                    <a:pt x="2494" y="2746"/>
                    <a:pt x="2608" y="2783"/>
                  </a:cubicBezTo>
                  <a:lnTo>
                    <a:pt x="2620" y="2783"/>
                  </a:lnTo>
                  <a:cubicBezTo>
                    <a:pt x="2620" y="2783"/>
                    <a:pt x="2367" y="1480"/>
                    <a:pt x="1690" y="740"/>
                  </a:cubicBezTo>
                  <a:cubicBezTo>
                    <a:pt x="1077" y="52"/>
                    <a:pt x="202" y="1"/>
                    <a:pt x="51"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8"/>
            <p:cNvSpPr/>
            <p:nvPr/>
          </p:nvSpPr>
          <p:spPr>
            <a:xfrm>
              <a:off x="6207378" y="2104041"/>
              <a:ext cx="175091" cy="187380"/>
            </a:xfrm>
            <a:custGeom>
              <a:rect b="b" l="l" r="r" t="t"/>
              <a:pathLst>
                <a:path extrusionOk="0" h="2470" w="2308">
                  <a:moveTo>
                    <a:pt x="12" y="0"/>
                  </a:moveTo>
                  <a:cubicBezTo>
                    <a:pt x="12" y="0"/>
                    <a:pt x="0" y="788"/>
                    <a:pt x="602" y="1453"/>
                  </a:cubicBezTo>
                  <a:cubicBezTo>
                    <a:pt x="1163" y="2077"/>
                    <a:pt x="2188" y="2425"/>
                    <a:pt x="2304" y="2457"/>
                  </a:cubicBezTo>
                  <a:lnTo>
                    <a:pt x="2304" y="2457"/>
                  </a:lnTo>
                  <a:cubicBezTo>
                    <a:pt x="2278" y="2330"/>
                    <a:pt x="2044" y="1289"/>
                    <a:pt x="1480" y="665"/>
                  </a:cubicBezTo>
                  <a:cubicBezTo>
                    <a:pt x="942" y="64"/>
                    <a:pt x="175" y="13"/>
                    <a:pt x="39" y="0"/>
                  </a:cubicBezTo>
                  <a:close/>
                  <a:moveTo>
                    <a:pt x="2304" y="2457"/>
                  </a:moveTo>
                  <a:cubicBezTo>
                    <a:pt x="2306" y="2465"/>
                    <a:pt x="2307" y="2470"/>
                    <a:pt x="2307" y="2470"/>
                  </a:cubicBezTo>
                  <a:lnTo>
                    <a:pt x="2307" y="2458"/>
                  </a:lnTo>
                  <a:cubicBezTo>
                    <a:pt x="2306" y="2457"/>
                    <a:pt x="2305" y="2457"/>
                    <a:pt x="2304" y="2457"/>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8"/>
            <p:cNvSpPr/>
            <p:nvPr/>
          </p:nvSpPr>
          <p:spPr>
            <a:xfrm>
              <a:off x="6220577" y="2116330"/>
              <a:ext cx="118952" cy="128587"/>
            </a:xfrm>
            <a:custGeom>
              <a:rect b="b" l="l" r="r" t="t"/>
              <a:pathLst>
                <a:path extrusionOk="0" h="1695" w="1568">
                  <a:moveTo>
                    <a:pt x="1" y="1"/>
                  </a:moveTo>
                  <a:lnTo>
                    <a:pt x="1" y="1"/>
                  </a:lnTo>
                  <a:cubicBezTo>
                    <a:pt x="1" y="1"/>
                    <a:pt x="40" y="515"/>
                    <a:pt x="440" y="966"/>
                  </a:cubicBezTo>
                  <a:cubicBezTo>
                    <a:pt x="828" y="1393"/>
                    <a:pt x="1504" y="1667"/>
                    <a:pt x="1568" y="1694"/>
                  </a:cubicBezTo>
                  <a:cubicBezTo>
                    <a:pt x="1568" y="1694"/>
                    <a:pt x="1369" y="954"/>
                    <a:pt x="966" y="503"/>
                  </a:cubicBezTo>
                  <a:cubicBezTo>
                    <a:pt x="590" y="88"/>
                    <a:pt x="103" y="13"/>
                    <a:pt x="16" y="13"/>
                  </a:cubicBezTo>
                  <a:cubicBezTo>
                    <a:pt x="16" y="1"/>
                    <a:pt x="1" y="1"/>
                    <a:pt x="1"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8"/>
            <p:cNvSpPr/>
            <p:nvPr/>
          </p:nvSpPr>
          <p:spPr>
            <a:xfrm>
              <a:off x="6207378" y="1978263"/>
              <a:ext cx="262408" cy="132380"/>
            </a:xfrm>
            <a:custGeom>
              <a:rect b="b" l="l" r="r" t="t"/>
              <a:pathLst>
                <a:path extrusionOk="0" h="1745" w="3459">
                  <a:moveTo>
                    <a:pt x="2872" y="1"/>
                  </a:moveTo>
                  <a:cubicBezTo>
                    <a:pt x="2406" y="1"/>
                    <a:pt x="1748" y="50"/>
                    <a:pt x="1215" y="281"/>
                  </a:cubicBezTo>
                  <a:cubicBezTo>
                    <a:pt x="388" y="657"/>
                    <a:pt x="63" y="1469"/>
                    <a:pt x="12" y="1619"/>
                  </a:cubicBezTo>
                  <a:cubicBezTo>
                    <a:pt x="12" y="1634"/>
                    <a:pt x="0" y="1646"/>
                    <a:pt x="0" y="1646"/>
                  </a:cubicBezTo>
                  <a:cubicBezTo>
                    <a:pt x="0" y="1646"/>
                    <a:pt x="288" y="1744"/>
                    <a:pt x="712" y="1744"/>
                  </a:cubicBezTo>
                  <a:cubicBezTo>
                    <a:pt x="1017" y="1744"/>
                    <a:pt x="1392" y="1694"/>
                    <a:pt x="1781" y="1520"/>
                  </a:cubicBezTo>
                  <a:cubicBezTo>
                    <a:pt x="2656" y="1132"/>
                    <a:pt x="3384" y="131"/>
                    <a:pt x="3447" y="40"/>
                  </a:cubicBezTo>
                  <a:lnTo>
                    <a:pt x="3459" y="28"/>
                  </a:lnTo>
                  <a:cubicBezTo>
                    <a:pt x="3459" y="28"/>
                    <a:pt x="3219" y="1"/>
                    <a:pt x="2872"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8"/>
            <p:cNvSpPr/>
            <p:nvPr/>
          </p:nvSpPr>
          <p:spPr>
            <a:xfrm>
              <a:off x="6207378" y="1992828"/>
              <a:ext cx="231153" cy="115766"/>
            </a:xfrm>
            <a:custGeom>
              <a:rect b="b" l="l" r="r" t="t"/>
              <a:pathLst>
                <a:path extrusionOk="0" h="1526" w="3047">
                  <a:moveTo>
                    <a:pt x="2521" y="0"/>
                  </a:moveTo>
                  <a:cubicBezTo>
                    <a:pt x="2113" y="0"/>
                    <a:pt x="1540" y="45"/>
                    <a:pt x="1077" y="251"/>
                  </a:cubicBezTo>
                  <a:cubicBezTo>
                    <a:pt x="340" y="576"/>
                    <a:pt x="51" y="1292"/>
                    <a:pt x="12" y="1427"/>
                  </a:cubicBezTo>
                  <a:lnTo>
                    <a:pt x="0" y="1442"/>
                  </a:lnTo>
                  <a:cubicBezTo>
                    <a:pt x="0" y="1442"/>
                    <a:pt x="252" y="1526"/>
                    <a:pt x="622" y="1526"/>
                  </a:cubicBezTo>
                  <a:cubicBezTo>
                    <a:pt x="891" y="1526"/>
                    <a:pt x="1224" y="1482"/>
                    <a:pt x="1567" y="1328"/>
                  </a:cubicBezTo>
                  <a:cubicBezTo>
                    <a:pt x="2343" y="991"/>
                    <a:pt x="2984" y="113"/>
                    <a:pt x="3047" y="26"/>
                  </a:cubicBezTo>
                  <a:cubicBezTo>
                    <a:pt x="3047" y="26"/>
                    <a:pt x="2831" y="0"/>
                    <a:pt x="252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8"/>
            <p:cNvSpPr/>
            <p:nvPr/>
          </p:nvSpPr>
          <p:spPr>
            <a:xfrm>
              <a:off x="6223536" y="2021048"/>
              <a:ext cx="158022" cy="75938"/>
            </a:xfrm>
            <a:custGeom>
              <a:rect b="b" l="l" r="r" t="t"/>
              <a:pathLst>
                <a:path extrusionOk="0" h="1001" w="2083">
                  <a:moveTo>
                    <a:pt x="1970" y="1"/>
                  </a:moveTo>
                  <a:cubicBezTo>
                    <a:pt x="1736" y="1"/>
                    <a:pt x="1187" y="22"/>
                    <a:pt x="765" y="204"/>
                  </a:cubicBezTo>
                  <a:cubicBezTo>
                    <a:pt x="250" y="430"/>
                    <a:pt x="37" y="869"/>
                    <a:pt x="1" y="956"/>
                  </a:cubicBezTo>
                  <a:lnTo>
                    <a:pt x="1" y="968"/>
                  </a:lnTo>
                  <a:cubicBezTo>
                    <a:pt x="1" y="968"/>
                    <a:pt x="124" y="1000"/>
                    <a:pt x="317" y="1000"/>
                  </a:cubicBezTo>
                  <a:cubicBezTo>
                    <a:pt x="508" y="1000"/>
                    <a:pt x="766" y="969"/>
                    <a:pt x="1041" y="845"/>
                  </a:cubicBezTo>
                  <a:cubicBezTo>
                    <a:pt x="1580" y="604"/>
                    <a:pt x="2043" y="54"/>
                    <a:pt x="2082" y="3"/>
                  </a:cubicBezTo>
                  <a:cubicBezTo>
                    <a:pt x="2082" y="3"/>
                    <a:pt x="2040" y="1"/>
                    <a:pt x="1970"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8"/>
            <p:cNvSpPr/>
            <p:nvPr/>
          </p:nvSpPr>
          <p:spPr>
            <a:xfrm>
              <a:off x="6128406" y="1815844"/>
              <a:ext cx="118952" cy="286457"/>
            </a:xfrm>
            <a:custGeom>
              <a:rect b="b" l="l" r="r" t="t"/>
              <a:pathLst>
                <a:path extrusionOk="0" h="3776" w="1568">
                  <a:moveTo>
                    <a:pt x="554" y="1"/>
                  </a:moveTo>
                  <a:cubicBezTo>
                    <a:pt x="554" y="1"/>
                    <a:pt x="1" y="1192"/>
                    <a:pt x="103" y="2208"/>
                  </a:cubicBezTo>
                  <a:cubicBezTo>
                    <a:pt x="202" y="3111"/>
                    <a:pt x="879" y="3661"/>
                    <a:pt x="1005" y="3760"/>
                  </a:cubicBezTo>
                  <a:cubicBezTo>
                    <a:pt x="1017" y="3775"/>
                    <a:pt x="1029" y="3775"/>
                    <a:pt x="1029" y="3775"/>
                  </a:cubicBezTo>
                  <a:cubicBezTo>
                    <a:pt x="1029" y="3775"/>
                    <a:pt x="1568" y="3060"/>
                    <a:pt x="1456" y="2058"/>
                  </a:cubicBezTo>
                  <a:cubicBezTo>
                    <a:pt x="1354" y="1105"/>
                    <a:pt x="629" y="103"/>
                    <a:pt x="566" y="16"/>
                  </a:cubicBezTo>
                  <a:cubicBezTo>
                    <a:pt x="566" y="1"/>
                    <a:pt x="554" y="1"/>
                    <a:pt x="554"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8"/>
            <p:cNvSpPr/>
            <p:nvPr/>
          </p:nvSpPr>
          <p:spPr>
            <a:xfrm>
              <a:off x="6137054" y="1849223"/>
              <a:ext cx="103704" cy="253077"/>
            </a:xfrm>
            <a:custGeom>
              <a:rect b="b" l="l" r="r" t="t"/>
              <a:pathLst>
                <a:path extrusionOk="0" h="3336" w="1367">
                  <a:moveTo>
                    <a:pt x="488" y="0"/>
                  </a:moveTo>
                  <a:cubicBezTo>
                    <a:pt x="488" y="0"/>
                    <a:pt x="1" y="1053"/>
                    <a:pt x="100" y="1943"/>
                  </a:cubicBezTo>
                  <a:cubicBezTo>
                    <a:pt x="187" y="2746"/>
                    <a:pt x="777" y="3245"/>
                    <a:pt x="876" y="3320"/>
                  </a:cubicBezTo>
                  <a:cubicBezTo>
                    <a:pt x="891" y="3335"/>
                    <a:pt x="903" y="3335"/>
                    <a:pt x="903" y="3335"/>
                  </a:cubicBezTo>
                  <a:cubicBezTo>
                    <a:pt x="903" y="3335"/>
                    <a:pt x="1366" y="2707"/>
                    <a:pt x="1279" y="1817"/>
                  </a:cubicBezTo>
                  <a:cubicBezTo>
                    <a:pt x="1192" y="977"/>
                    <a:pt x="551" y="87"/>
                    <a:pt x="488" y="12"/>
                  </a:cubicBezTo>
                  <a:lnTo>
                    <a:pt x="488"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8"/>
            <p:cNvSpPr/>
            <p:nvPr/>
          </p:nvSpPr>
          <p:spPr>
            <a:xfrm>
              <a:off x="6160798" y="1911960"/>
              <a:ext cx="61904" cy="173194"/>
            </a:xfrm>
            <a:custGeom>
              <a:rect b="b" l="l" r="r" t="t"/>
              <a:pathLst>
                <a:path extrusionOk="0" h="2283" w="816">
                  <a:moveTo>
                    <a:pt x="277" y="0"/>
                  </a:moveTo>
                  <a:cubicBezTo>
                    <a:pt x="277" y="0"/>
                    <a:pt x="1" y="716"/>
                    <a:pt x="64" y="1317"/>
                  </a:cubicBezTo>
                  <a:cubicBezTo>
                    <a:pt x="127" y="1868"/>
                    <a:pt x="476" y="2220"/>
                    <a:pt x="539" y="2268"/>
                  </a:cubicBezTo>
                  <a:lnTo>
                    <a:pt x="551" y="2283"/>
                  </a:lnTo>
                  <a:cubicBezTo>
                    <a:pt x="551" y="2283"/>
                    <a:pt x="816" y="1856"/>
                    <a:pt x="753" y="1254"/>
                  </a:cubicBezTo>
                  <a:cubicBezTo>
                    <a:pt x="689" y="677"/>
                    <a:pt x="313" y="63"/>
                    <a:pt x="27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8"/>
            <p:cNvSpPr/>
            <p:nvPr/>
          </p:nvSpPr>
          <p:spPr>
            <a:xfrm>
              <a:off x="5921227" y="2028255"/>
              <a:ext cx="284409" cy="108635"/>
            </a:xfrm>
            <a:custGeom>
              <a:rect b="b" l="l" r="r" t="t"/>
              <a:pathLst>
                <a:path extrusionOk="0" h="1432" w="3749">
                  <a:moveTo>
                    <a:pt x="1642" y="1"/>
                  </a:moveTo>
                  <a:cubicBezTo>
                    <a:pt x="862" y="1"/>
                    <a:pt x="103" y="243"/>
                    <a:pt x="13" y="272"/>
                  </a:cubicBezTo>
                  <a:lnTo>
                    <a:pt x="1" y="272"/>
                  </a:lnTo>
                  <a:cubicBezTo>
                    <a:pt x="1" y="272"/>
                    <a:pt x="966" y="1174"/>
                    <a:pt x="1956" y="1387"/>
                  </a:cubicBezTo>
                  <a:cubicBezTo>
                    <a:pt x="2103" y="1418"/>
                    <a:pt x="2245" y="1431"/>
                    <a:pt x="2381" y="1431"/>
                  </a:cubicBezTo>
                  <a:cubicBezTo>
                    <a:pt x="3079" y="1431"/>
                    <a:pt x="3608" y="1085"/>
                    <a:pt x="3721" y="1012"/>
                  </a:cubicBezTo>
                  <a:cubicBezTo>
                    <a:pt x="3736" y="999"/>
                    <a:pt x="3748" y="999"/>
                    <a:pt x="3748" y="999"/>
                  </a:cubicBezTo>
                  <a:cubicBezTo>
                    <a:pt x="3748" y="999"/>
                    <a:pt x="3234" y="260"/>
                    <a:pt x="2244" y="58"/>
                  </a:cubicBezTo>
                  <a:cubicBezTo>
                    <a:pt x="2050" y="17"/>
                    <a:pt x="1845" y="1"/>
                    <a:pt x="1642"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8"/>
            <p:cNvSpPr/>
            <p:nvPr/>
          </p:nvSpPr>
          <p:spPr>
            <a:xfrm>
              <a:off x="5954531" y="2038345"/>
              <a:ext cx="250195" cy="94676"/>
            </a:xfrm>
            <a:custGeom>
              <a:rect b="b" l="l" r="r" t="t"/>
              <a:pathLst>
                <a:path extrusionOk="0" h="1248" w="3298">
                  <a:moveTo>
                    <a:pt x="1429" y="0"/>
                  </a:moveTo>
                  <a:cubicBezTo>
                    <a:pt x="746" y="0"/>
                    <a:pt x="82" y="207"/>
                    <a:pt x="13" y="226"/>
                  </a:cubicBezTo>
                  <a:cubicBezTo>
                    <a:pt x="1" y="226"/>
                    <a:pt x="1" y="241"/>
                    <a:pt x="1" y="241"/>
                  </a:cubicBezTo>
                  <a:cubicBezTo>
                    <a:pt x="1" y="241"/>
                    <a:pt x="852" y="1017"/>
                    <a:pt x="1730" y="1203"/>
                  </a:cubicBezTo>
                  <a:cubicBezTo>
                    <a:pt x="1867" y="1234"/>
                    <a:pt x="1999" y="1247"/>
                    <a:pt x="2126" y="1247"/>
                  </a:cubicBezTo>
                  <a:cubicBezTo>
                    <a:pt x="2728" y="1247"/>
                    <a:pt x="3190" y="953"/>
                    <a:pt x="3282" y="891"/>
                  </a:cubicBezTo>
                  <a:lnTo>
                    <a:pt x="3297" y="879"/>
                  </a:lnTo>
                  <a:cubicBezTo>
                    <a:pt x="3297" y="879"/>
                    <a:pt x="2846" y="241"/>
                    <a:pt x="1968" y="51"/>
                  </a:cubicBezTo>
                  <a:cubicBezTo>
                    <a:pt x="1794" y="15"/>
                    <a:pt x="1611" y="0"/>
                    <a:pt x="142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8"/>
            <p:cNvSpPr/>
            <p:nvPr/>
          </p:nvSpPr>
          <p:spPr>
            <a:xfrm>
              <a:off x="6016358" y="2059738"/>
              <a:ext cx="171222" cy="57200"/>
            </a:xfrm>
            <a:custGeom>
              <a:rect b="b" l="l" r="r" t="t"/>
              <a:pathLst>
                <a:path extrusionOk="0" h="754" w="2257">
                  <a:moveTo>
                    <a:pt x="873" y="1"/>
                  </a:moveTo>
                  <a:cubicBezTo>
                    <a:pt x="439" y="1"/>
                    <a:pt x="45" y="98"/>
                    <a:pt x="1" y="109"/>
                  </a:cubicBezTo>
                  <a:cubicBezTo>
                    <a:pt x="1" y="109"/>
                    <a:pt x="602" y="597"/>
                    <a:pt x="1189" y="723"/>
                  </a:cubicBezTo>
                  <a:cubicBezTo>
                    <a:pt x="1294" y="744"/>
                    <a:pt x="1395" y="753"/>
                    <a:pt x="1490" y="753"/>
                  </a:cubicBezTo>
                  <a:cubicBezTo>
                    <a:pt x="1886" y="753"/>
                    <a:pt x="2181" y="599"/>
                    <a:pt x="2242" y="560"/>
                  </a:cubicBezTo>
                  <a:lnTo>
                    <a:pt x="2257" y="560"/>
                  </a:lnTo>
                  <a:cubicBezTo>
                    <a:pt x="2257" y="560"/>
                    <a:pt x="1929" y="169"/>
                    <a:pt x="1339" y="46"/>
                  </a:cubicBezTo>
                  <a:cubicBezTo>
                    <a:pt x="1188" y="13"/>
                    <a:pt x="1028" y="1"/>
                    <a:pt x="87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78"/>
          <p:cNvGrpSpPr/>
          <p:nvPr/>
        </p:nvGrpSpPr>
        <p:grpSpPr>
          <a:xfrm>
            <a:off x="1582391" y="1854717"/>
            <a:ext cx="630807" cy="717034"/>
            <a:chOff x="1541907" y="1691391"/>
            <a:chExt cx="782445" cy="889399"/>
          </a:xfrm>
        </p:grpSpPr>
        <p:sp>
          <p:nvSpPr>
            <p:cNvPr id="5347" name="Google Shape;5347;p78"/>
            <p:cNvSpPr/>
            <p:nvPr/>
          </p:nvSpPr>
          <p:spPr>
            <a:xfrm>
              <a:off x="1702506" y="1726667"/>
              <a:ext cx="482182" cy="797011"/>
            </a:xfrm>
            <a:custGeom>
              <a:rect b="b" l="l" r="r" t="t"/>
              <a:pathLst>
                <a:path extrusionOk="0" h="10506" w="6356">
                  <a:moveTo>
                    <a:pt x="5652" y="1"/>
                  </a:moveTo>
                  <a:cubicBezTo>
                    <a:pt x="5383" y="1"/>
                    <a:pt x="5098" y="180"/>
                    <a:pt x="4939" y="478"/>
                  </a:cubicBezTo>
                  <a:lnTo>
                    <a:pt x="115" y="9877"/>
                  </a:lnTo>
                  <a:cubicBezTo>
                    <a:pt x="28" y="10042"/>
                    <a:pt x="1" y="10217"/>
                    <a:pt x="13" y="10379"/>
                  </a:cubicBezTo>
                  <a:cubicBezTo>
                    <a:pt x="124" y="10318"/>
                    <a:pt x="263" y="10286"/>
                    <a:pt x="413" y="10286"/>
                  </a:cubicBezTo>
                  <a:cubicBezTo>
                    <a:pt x="601" y="10286"/>
                    <a:pt x="809" y="10337"/>
                    <a:pt x="1005" y="10442"/>
                  </a:cubicBezTo>
                  <a:cubicBezTo>
                    <a:pt x="1041" y="10454"/>
                    <a:pt x="1080" y="10478"/>
                    <a:pt x="1116" y="10505"/>
                  </a:cubicBezTo>
                  <a:lnTo>
                    <a:pt x="6356" y="280"/>
                  </a:lnTo>
                  <a:lnTo>
                    <a:pt x="5917" y="66"/>
                  </a:lnTo>
                  <a:cubicBezTo>
                    <a:pt x="5834" y="22"/>
                    <a:pt x="5744" y="1"/>
                    <a:pt x="56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8"/>
            <p:cNvSpPr/>
            <p:nvPr/>
          </p:nvSpPr>
          <p:spPr>
            <a:xfrm>
              <a:off x="1787167" y="1747832"/>
              <a:ext cx="441140" cy="821439"/>
            </a:xfrm>
            <a:custGeom>
              <a:rect b="b" l="l" r="r" t="t"/>
              <a:pathLst>
                <a:path extrusionOk="0" h="10828" w="5815">
                  <a:moveTo>
                    <a:pt x="5240" y="1"/>
                  </a:moveTo>
                  <a:lnTo>
                    <a:pt x="0" y="10226"/>
                  </a:lnTo>
                  <a:cubicBezTo>
                    <a:pt x="250" y="10377"/>
                    <a:pt x="440" y="10602"/>
                    <a:pt x="503" y="10828"/>
                  </a:cubicBezTo>
                  <a:cubicBezTo>
                    <a:pt x="614" y="10753"/>
                    <a:pt x="716" y="10638"/>
                    <a:pt x="791" y="10500"/>
                  </a:cubicBezTo>
                  <a:lnTo>
                    <a:pt x="5616" y="1101"/>
                  </a:lnTo>
                  <a:cubicBezTo>
                    <a:pt x="5814" y="701"/>
                    <a:pt x="5715" y="238"/>
                    <a:pt x="5378" y="76"/>
                  </a:cubicBezTo>
                  <a:lnTo>
                    <a:pt x="5240"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8"/>
            <p:cNvSpPr/>
            <p:nvPr/>
          </p:nvSpPr>
          <p:spPr>
            <a:xfrm>
              <a:off x="1703416" y="2506977"/>
              <a:ext cx="121911" cy="73814"/>
            </a:xfrm>
            <a:custGeom>
              <a:rect b="b" l="l" r="r" t="t"/>
              <a:pathLst>
                <a:path extrusionOk="0" h="973" w="1607">
                  <a:moveTo>
                    <a:pt x="401" y="0"/>
                  </a:moveTo>
                  <a:cubicBezTo>
                    <a:pt x="251" y="0"/>
                    <a:pt x="112" y="32"/>
                    <a:pt x="1" y="93"/>
                  </a:cubicBezTo>
                  <a:cubicBezTo>
                    <a:pt x="28" y="319"/>
                    <a:pt x="139" y="520"/>
                    <a:pt x="341" y="619"/>
                  </a:cubicBezTo>
                  <a:lnTo>
                    <a:pt x="780" y="845"/>
                  </a:lnTo>
                  <a:lnTo>
                    <a:pt x="903" y="908"/>
                  </a:lnTo>
                  <a:cubicBezTo>
                    <a:pt x="991" y="951"/>
                    <a:pt x="1084" y="972"/>
                    <a:pt x="1178" y="972"/>
                  </a:cubicBezTo>
                  <a:cubicBezTo>
                    <a:pt x="1326" y="972"/>
                    <a:pt x="1476" y="920"/>
                    <a:pt x="1607" y="821"/>
                  </a:cubicBezTo>
                  <a:cubicBezTo>
                    <a:pt x="1544" y="595"/>
                    <a:pt x="1354" y="370"/>
                    <a:pt x="1104" y="219"/>
                  </a:cubicBezTo>
                  <a:cubicBezTo>
                    <a:pt x="1068" y="192"/>
                    <a:pt x="1029" y="168"/>
                    <a:pt x="993" y="156"/>
                  </a:cubicBezTo>
                  <a:cubicBezTo>
                    <a:pt x="797" y="51"/>
                    <a:pt x="589" y="0"/>
                    <a:pt x="40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8"/>
            <p:cNvSpPr/>
            <p:nvPr/>
          </p:nvSpPr>
          <p:spPr>
            <a:xfrm>
              <a:off x="1546686" y="1691391"/>
              <a:ext cx="752101" cy="595445"/>
            </a:xfrm>
            <a:custGeom>
              <a:rect b="b" l="l" r="r" t="t"/>
              <a:pathLst>
                <a:path extrusionOk="0" h="7849" w="9914">
                  <a:moveTo>
                    <a:pt x="9102" y="0"/>
                  </a:moveTo>
                  <a:cubicBezTo>
                    <a:pt x="8911" y="0"/>
                    <a:pt x="8707" y="69"/>
                    <a:pt x="8533" y="206"/>
                  </a:cubicBezTo>
                  <a:lnTo>
                    <a:pt x="301" y="6883"/>
                  </a:lnTo>
                  <a:cubicBezTo>
                    <a:pt x="151" y="6997"/>
                    <a:pt x="52" y="7148"/>
                    <a:pt x="0" y="7310"/>
                  </a:cubicBezTo>
                  <a:cubicBezTo>
                    <a:pt x="19" y="7309"/>
                    <a:pt x="38" y="7308"/>
                    <a:pt x="57" y="7308"/>
                  </a:cubicBezTo>
                  <a:cubicBezTo>
                    <a:pt x="334" y="7308"/>
                    <a:pt x="654" y="7468"/>
                    <a:pt x="891" y="7749"/>
                  </a:cubicBezTo>
                  <a:cubicBezTo>
                    <a:pt x="915" y="7785"/>
                    <a:pt x="939" y="7824"/>
                    <a:pt x="966" y="7848"/>
                  </a:cubicBezTo>
                  <a:lnTo>
                    <a:pt x="9913" y="594"/>
                  </a:lnTo>
                  <a:lnTo>
                    <a:pt x="9601" y="218"/>
                  </a:lnTo>
                  <a:cubicBezTo>
                    <a:pt x="9479" y="72"/>
                    <a:pt x="9298" y="0"/>
                    <a:pt x="91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8"/>
            <p:cNvSpPr/>
            <p:nvPr/>
          </p:nvSpPr>
          <p:spPr>
            <a:xfrm>
              <a:off x="1619892" y="1736453"/>
              <a:ext cx="704459" cy="608341"/>
            </a:xfrm>
            <a:custGeom>
              <a:rect b="b" l="l" r="r" t="t"/>
              <a:pathLst>
                <a:path extrusionOk="0" h="8019" w="9286">
                  <a:moveTo>
                    <a:pt x="8948" y="0"/>
                  </a:moveTo>
                  <a:lnTo>
                    <a:pt x="1" y="7254"/>
                  </a:lnTo>
                  <a:cubicBezTo>
                    <a:pt x="175" y="7507"/>
                    <a:pt x="250" y="7781"/>
                    <a:pt x="214" y="8018"/>
                  </a:cubicBezTo>
                  <a:cubicBezTo>
                    <a:pt x="350" y="7994"/>
                    <a:pt x="488" y="7919"/>
                    <a:pt x="614" y="7832"/>
                  </a:cubicBezTo>
                  <a:lnTo>
                    <a:pt x="8846" y="1152"/>
                  </a:lnTo>
                  <a:cubicBezTo>
                    <a:pt x="9186" y="875"/>
                    <a:pt x="9285" y="400"/>
                    <a:pt x="9048" y="111"/>
                  </a:cubicBezTo>
                  <a:lnTo>
                    <a:pt x="894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8"/>
            <p:cNvSpPr/>
            <p:nvPr/>
          </p:nvSpPr>
          <p:spPr>
            <a:xfrm>
              <a:off x="1541907" y="2245710"/>
              <a:ext cx="97028" cy="100366"/>
            </a:xfrm>
            <a:custGeom>
              <a:rect b="b" l="l" r="r" t="t"/>
              <a:pathLst>
                <a:path extrusionOk="0" h="1323" w="1279">
                  <a:moveTo>
                    <a:pt x="120" y="1"/>
                  </a:moveTo>
                  <a:cubicBezTo>
                    <a:pt x="101" y="1"/>
                    <a:pt x="82" y="2"/>
                    <a:pt x="63" y="3"/>
                  </a:cubicBezTo>
                  <a:cubicBezTo>
                    <a:pt x="0" y="217"/>
                    <a:pt x="24" y="442"/>
                    <a:pt x="163" y="617"/>
                  </a:cubicBezTo>
                  <a:lnTo>
                    <a:pt x="475" y="993"/>
                  </a:lnTo>
                  <a:lnTo>
                    <a:pt x="578" y="1107"/>
                  </a:lnTo>
                  <a:cubicBezTo>
                    <a:pt x="695" y="1252"/>
                    <a:pt x="879" y="1322"/>
                    <a:pt x="1074" y="1322"/>
                  </a:cubicBezTo>
                  <a:cubicBezTo>
                    <a:pt x="1130" y="1322"/>
                    <a:pt x="1186" y="1317"/>
                    <a:pt x="1242" y="1305"/>
                  </a:cubicBezTo>
                  <a:cubicBezTo>
                    <a:pt x="1278" y="1068"/>
                    <a:pt x="1203" y="794"/>
                    <a:pt x="1029" y="541"/>
                  </a:cubicBezTo>
                  <a:cubicBezTo>
                    <a:pt x="1002" y="517"/>
                    <a:pt x="978" y="478"/>
                    <a:pt x="954" y="442"/>
                  </a:cubicBezTo>
                  <a:cubicBezTo>
                    <a:pt x="717" y="161"/>
                    <a:pt x="397" y="1"/>
                    <a:pt x="120"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78"/>
          <p:cNvGrpSpPr/>
          <p:nvPr/>
        </p:nvGrpSpPr>
        <p:grpSpPr>
          <a:xfrm>
            <a:off x="4141901" y="1898374"/>
            <a:ext cx="893201" cy="629702"/>
            <a:chOff x="4141901" y="1907374"/>
            <a:chExt cx="893201" cy="629702"/>
          </a:xfrm>
        </p:grpSpPr>
        <p:sp>
          <p:nvSpPr>
            <p:cNvPr id="5354" name="Google Shape;5354;p78"/>
            <p:cNvSpPr/>
            <p:nvPr/>
          </p:nvSpPr>
          <p:spPr>
            <a:xfrm>
              <a:off x="4206516" y="1907374"/>
              <a:ext cx="232218" cy="161098"/>
            </a:xfrm>
            <a:custGeom>
              <a:rect b="b" l="l" r="r" t="t"/>
              <a:pathLst>
                <a:path extrusionOk="0" h="1436" w="2070">
                  <a:moveTo>
                    <a:pt x="1225" y="0"/>
                  </a:moveTo>
                  <a:cubicBezTo>
                    <a:pt x="1090" y="0"/>
                    <a:pt x="946" y="23"/>
                    <a:pt x="803" y="73"/>
                  </a:cubicBezTo>
                  <a:cubicBezTo>
                    <a:pt x="301" y="235"/>
                    <a:pt x="0" y="675"/>
                    <a:pt x="126" y="1026"/>
                  </a:cubicBezTo>
                  <a:cubicBezTo>
                    <a:pt x="217" y="1285"/>
                    <a:pt x="507" y="1436"/>
                    <a:pt x="849" y="1436"/>
                  </a:cubicBezTo>
                  <a:cubicBezTo>
                    <a:pt x="983" y="1436"/>
                    <a:pt x="1125" y="1413"/>
                    <a:pt x="1266" y="1363"/>
                  </a:cubicBezTo>
                  <a:cubicBezTo>
                    <a:pt x="1769" y="1189"/>
                    <a:pt x="2069" y="762"/>
                    <a:pt x="1943" y="398"/>
                  </a:cubicBezTo>
                  <a:cubicBezTo>
                    <a:pt x="1855" y="148"/>
                    <a:pt x="1566" y="0"/>
                    <a:pt x="122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8"/>
            <p:cNvSpPr/>
            <p:nvPr/>
          </p:nvSpPr>
          <p:spPr>
            <a:xfrm>
              <a:off x="4141901" y="2326145"/>
              <a:ext cx="232218" cy="169512"/>
            </a:xfrm>
            <a:custGeom>
              <a:rect b="b" l="l" r="r" t="t"/>
              <a:pathLst>
                <a:path extrusionOk="0" h="1511" w="2070">
                  <a:moveTo>
                    <a:pt x="1335" y="1"/>
                  </a:moveTo>
                  <a:cubicBezTo>
                    <a:pt x="1131" y="1"/>
                    <a:pt x="903" y="65"/>
                    <a:pt x="689" y="193"/>
                  </a:cubicBezTo>
                  <a:cubicBezTo>
                    <a:pt x="226" y="466"/>
                    <a:pt x="0" y="945"/>
                    <a:pt x="189" y="1257"/>
                  </a:cubicBezTo>
                  <a:cubicBezTo>
                    <a:pt x="290" y="1425"/>
                    <a:pt x="488" y="1510"/>
                    <a:pt x="722" y="1510"/>
                  </a:cubicBezTo>
                  <a:cubicBezTo>
                    <a:pt x="923" y="1510"/>
                    <a:pt x="1151" y="1447"/>
                    <a:pt x="1365" y="1321"/>
                  </a:cubicBezTo>
                  <a:cubicBezTo>
                    <a:pt x="1844" y="1044"/>
                    <a:pt x="2069" y="569"/>
                    <a:pt x="1880" y="256"/>
                  </a:cubicBezTo>
                  <a:cubicBezTo>
                    <a:pt x="1772" y="86"/>
                    <a:pt x="1570" y="1"/>
                    <a:pt x="1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8"/>
            <p:cNvSpPr/>
            <p:nvPr/>
          </p:nvSpPr>
          <p:spPr>
            <a:xfrm>
              <a:off x="4178247" y="2364624"/>
              <a:ext cx="152007" cy="98274"/>
            </a:xfrm>
            <a:custGeom>
              <a:rect b="b" l="l" r="r" t="t"/>
              <a:pathLst>
                <a:path extrusionOk="0" h="876" w="1355">
                  <a:moveTo>
                    <a:pt x="1" y="827"/>
                  </a:moveTo>
                  <a:cubicBezTo>
                    <a:pt x="1" y="827"/>
                    <a:pt x="40" y="827"/>
                    <a:pt x="103" y="815"/>
                  </a:cubicBezTo>
                  <a:cubicBezTo>
                    <a:pt x="166" y="800"/>
                    <a:pt x="253" y="788"/>
                    <a:pt x="341" y="740"/>
                  </a:cubicBezTo>
                  <a:cubicBezTo>
                    <a:pt x="416" y="701"/>
                    <a:pt x="503" y="638"/>
                    <a:pt x="566" y="562"/>
                  </a:cubicBezTo>
                  <a:cubicBezTo>
                    <a:pt x="629" y="487"/>
                    <a:pt x="678" y="388"/>
                    <a:pt x="729" y="301"/>
                  </a:cubicBezTo>
                  <a:cubicBezTo>
                    <a:pt x="780" y="214"/>
                    <a:pt x="843" y="138"/>
                    <a:pt x="930" y="75"/>
                  </a:cubicBezTo>
                  <a:cubicBezTo>
                    <a:pt x="966" y="48"/>
                    <a:pt x="1017" y="24"/>
                    <a:pt x="1069" y="12"/>
                  </a:cubicBezTo>
                  <a:cubicBezTo>
                    <a:pt x="1105" y="0"/>
                    <a:pt x="1156" y="0"/>
                    <a:pt x="1192" y="12"/>
                  </a:cubicBezTo>
                  <a:cubicBezTo>
                    <a:pt x="1267" y="24"/>
                    <a:pt x="1318" y="63"/>
                    <a:pt x="1342" y="99"/>
                  </a:cubicBezTo>
                  <a:cubicBezTo>
                    <a:pt x="1354" y="123"/>
                    <a:pt x="1354" y="150"/>
                    <a:pt x="1342" y="162"/>
                  </a:cubicBezTo>
                  <a:cubicBezTo>
                    <a:pt x="1318" y="175"/>
                    <a:pt x="1279" y="111"/>
                    <a:pt x="1180" y="123"/>
                  </a:cubicBezTo>
                  <a:cubicBezTo>
                    <a:pt x="1129" y="123"/>
                    <a:pt x="1069" y="138"/>
                    <a:pt x="1017" y="187"/>
                  </a:cubicBezTo>
                  <a:cubicBezTo>
                    <a:pt x="966" y="226"/>
                    <a:pt x="918" y="289"/>
                    <a:pt x="867" y="376"/>
                  </a:cubicBezTo>
                  <a:cubicBezTo>
                    <a:pt x="816" y="451"/>
                    <a:pt x="768" y="550"/>
                    <a:pt x="678" y="638"/>
                  </a:cubicBezTo>
                  <a:cubicBezTo>
                    <a:pt x="590" y="740"/>
                    <a:pt x="479" y="800"/>
                    <a:pt x="365" y="839"/>
                  </a:cubicBezTo>
                  <a:cubicBezTo>
                    <a:pt x="266" y="863"/>
                    <a:pt x="166" y="875"/>
                    <a:pt x="103" y="863"/>
                  </a:cubicBezTo>
                  <a:cubicBezTo>
                    <a:pt x="28" y="851"/>
                    <a:pt x="1" y="839"/>
                    <a:pt x="1" y="827"/>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8"/>
            <p:cNvSpPr/>
            <p:nvPr/>
          </p:nvSpPr>
          <p:spPr>
            <a:xfrm>
              <a:off x="4743412" y="1952242"/>
              <a:ext cx="246465" cy="168165"/>
            </a:xfrm>
            <a:custGeom>
              <a:rect b="b" l="l" r="r" t="t"/>
              <a:pathLst>
                <a:path extrusionOk="0" h="1499" w="2197">
                  <a:moveTo>
                    <a:pt x="1422" y="0"/>
                  </a:moveTo>
                  <a:cubicBezTo>
                    <a:pt x="1228" y="0"/>
                    <a:pt x="1012" y="51"/>
                    <a:pt x="804" y="154"/>
                  </a:cubicBezTo>
                  <a:cubicBezTo>
                    <a:pt x="289" y="404"/>
                    <a:pt x="1" y="882"/>
                    <a:pt x="166" y="1207"/>
                  </a:cubicBezTo>
                  <a:cubicBezTo>
                    <a:pt x="261" y="1398"/>
                    <a:pt x="490" y="1498"/>
                    <a:pt x="767" y="1498"/>
                  </a:cubicBezTo>
                  <a:cubicBezTo>
                    <a:pt x="962" y="1498"/>
                    <a:pt x="1181" y="1448"/>
                    <a:pt x="1393" y="1345"/>
                  </a:cubicBezTo>
                  <a:cubicBezTo>
                    <a:pt x="1907" y="1093"/>
                    <a:pt x="2196" y="617"/>
                    <a:pt x="2019" y="293"/>
                  </a:cubicBezTo>
                  <a:cubicBezTo>
                    <a:pt x="1924" y="101"/>
                    <a:pt x="1696" y="0"/>
                    <a:pt x="142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4777178" y="1992067"/>
              <a:ext cx="177248" cy="106800"/>
            </a:xfrm>
            <a:custGeom>
              <a:rect b="b" l="l" r="r" t="t"/>
              <a:pathLst>
                <a:path extrusionOk="0" h="952" w="1580">
                  <a:moveTo>
                    <a:pt x="1567" y="1"/>
                  </a:moveTo>
                  <a:cubicBezTo>
                    <a:pt x="1579" y="1"/>
                    <a:pt x="1579" y="49"/>
                    <a:pt x="1555" y="124"/>
                  </a:cubicBezTo>
                  <a:cubicBezTo>
                    <a:pt x="1531" y="199"/>
                    <a:pt x="1480" y="301"/>
                    <a:pt x="1381" y="401"/>
                  </a:cubicBezTo>
                  <a:cubicBezTo>
                    <a:pt x="1330" y="437"/>
                    <a:pt x="1279" y="488"/>
                    <a:pt x="1203" y="512"/>
                  </a:cubicBezTo>
                  <a:cubicBezTo>
                    <a:pt x="1179" y="527"/>
                    <a:pt x="1128" y="551"/>
                    <a:pt x="1092" y="551"/>
                  </a:cubicBezTo>
                  <a:cubicBezTo>
                    <a:pt x="1041" y="551"/>
                    <a:pt x="993" y="539"/>
                    <a:pt x="966" y="527"/>
                  </a:cubicBezTo>
                  <a:cubicBezTo>
                    <a:pt x="930" y="512"/>
                    <a:pt x="903" y="500"/>
                    <a:pt x="867" y="500"/>
                  </a:cubicBezTo>
                  <a:cubicBezTo>
                    <a:pt x="842" y="488"/>
                    <a:pt x="815" y="488"/>
                    <a:pt x="779" y="488"/>
                  </a:cubicBezTo>
                  <a:lnTo>
                    <a:pt x="617" y="488"/>
                  </a:lnTo>
                  <a:cubicBezTo>
                    <a:pt x="415" y="527"/>
                    <a:pt x="253" y="650"/>
                    <a:pt x="166" y="765"/>
                  </a:cubicBezTo>
                  <a:cubicBezTo>
                    <a:pt x="76" y="864"/>
                    <a:pt x="51" y="951"/>
                    <a:pt x="15" y="951"/>
                  </a:cubicBezTo>
                  <a:cubicBezTo>
                    <a:pt x="0" y="951"/>
                    <a:pt x="0" y="927"/>
                    <a:pt x="0" y="876"/>
                  </a:cubicBezTo>
                  <a:cubicBezTo>
                    <a:pt x="0" y="828"/>
                    <a:pt x="15" y="765"/>
                    <a:pt x="51" y="689"/>
                  </a:cubicBezTo>
                  <a:cubicBezTo>
                    <a:pt x="91" y="614"/>
                    <a:pt x="151" y="539"/>
                    <a:pt x="253" y="464"/>
                  </a:cubicBezTo>
                  <a:cubicBezTo>
                    <a:pt x="340" y="401"/>
                    <a:pt x="451" y="338"/>
                    <a:pt x="590" y="326"/>
                  </a:cubicBezTo>
                  <a:cubicBezTo>
                    <a:pt x="653" y="313"/>
                    <a:pt x="728" y="313"/>
                    <a:pt x="803" y="326"/>
                  </a:cubicBezTo>
                  <a:cubicBezTo>
                    <a:pt x="842" y="326"/>
                    <a:pt x="867" y="338"/>
                    <a:pt x="903" y="338"/>
                  </a:cubicBezTo>
                  <a:cubicBezTo>
                    <a:pt x="942" y="350"/>
                    <a:pt x="978" y="362"/>
                    <a:pt x="1017" y="377"/>
                  </a:cubicBezTo>
                  <a:cubicBezTo>
                    <a:pt x="1041" y="389"/>
                    <a:pt x="1068" y="401"/>
                    <a:pt x="1080" y="401"/>
                  </a:cubicBezTo>
                  <a:cubicBezTo>
                    <a:pt x="1104" y="401"/>
                    <a:pt x="1128" y="401"/>
                    <a:pt x="1155" y="389"/>
                  </a:cubicBezTo>
                  <a:cubicBezTo>
                    <a:pt x="1203" y="377"/>
                    <a:pt x="1267" y="350"/>
                    <a:pt x="1306" y="313"/>
                  </a:cubicBezTo>
                  <a:cubicBezTo>
                    <a:pt x="1405" y="250"/>
                    <a:pt x="1468" y="163"/>
                    <a:pt x="1504" y="100"/>
                  </a:cubicBezTo>
                  <a:cubicBezTo>
                    <a:pt x="1543" y="37"/>
                    <a:pt x="1567" y="1"/>
                    <a:pt x="156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8"/>
            <p:cNvSpPr/>
            <p:nvPr/>
          </p:nvSpPr>
          <p:spPr>
            <a:xfrm>
              <a:off x="4422912" y="2208017"/>
              <a:ext cx="151895" cy="186564"/>
            </a:xfrm>
            <a:custGeom>
              <a:rect b="b" l="l" r="r" t="t"/>
              <a:pathLst>
                <a:path extrusionOk="0" h="1663" w="1354">
                  <a:moveTo>
                    <a:pt x="740" y="1"/>
                  </a:moveTo>
                  <a:cubicBezTo>
                    <a:pt x="419" y="1"/>
                    <a:pt x="123" y="315"/>
                    <a:pt x="64" y="743"/>
                  </a:cubicBezTo>
                  <a:cubicBezTo>
                    <a:pt x="0" y="1207"/>
                    <a:pt x="226" y="1610"/>
                    <a:pt x="566" y="1658"/>
                  </a:cubicBezTo>
                  <a:cubicBezTo>
                    <a:pt x="588" y="1661"/>
                    <a:pt x="611" y="1663"/>
                    <a:pt x="633" y="1663"/>
                  </a:cubicBezTo>
                  <a:cubicBezTo>
                    <a:pt x="945" y="1663"/>
                    <a:pt x="1235" y="1339"/>
                    <a:pt x="1294" y="918"/>
                  </a:cubicBezTo>
                  <a:cubicBezTo>
                    <a:pt x="1354" y="467"/>
                    <a:pt x="1128" y="55"/>
                    <a:pt x="791" y="4"/>
                  </a:cubicBezTo>
                  <a:cubicBezTo>
                    <a:pt x="774" y="2"/>
                    <a:pt x="757" y="1"/>
                    <a:pt x="74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8"/>
            <p:cNvSpPr/>
            <p:nvPr/>
          </p:nvSpPr>
          <p:spPr>
            <a:xfrm>
              <a:off x="4473506" y="2223835"/>
              <a:ext cx="52389" cy="156386"/>
            </a:xfrm>
            <a:custGeom>
              <a:rect b="b" l="l" r="r" t="t"/>
              <a:pathLst>
                <a:path extrusionOk="0" h="1394" w="467">
                  <a:moveTo>
                    <a:pt x="76" y="1393"/>
                  </a:moveTo>
                  <a:cubicBezTo>
                    <a:pt x="76" y="1378"/>
                    <a:pt x="103" y="1354"/>
                    <a:pt x="139" y="1303"/>
                  </a:cubicBezTo>
                  <a:cubicBezTo>
                    <a:pt x="178" y="1267"/>
                    <a:pt x="241" y="1204"/>
                    <a:pt x="265" y="1117"/>
                  </a:cubicBezTo>
                  <a:cubicBezTo>
                    <a:pt x="301" y="1042"/>
                    <a:pt x="316" y="942"/>
                    <a:pt x="289" y="867"/>
                  </a:cubicBezTo>
                  <a:cubicBezTo>
                    <a:pt x="265" y="828"/>
                    <a:pt x="241" y="804"/>
                    <a:pt x="214" y="765"/>
                  </a:cubicBezTo>
                  <a:cubicBezTo>
                    <a:pt x="178" y="741"/>
                    <a:pt x="139" y="690"/>
                    <a:pt x="103" y="654"/>
                  </a:cubicBezTo>
                  <a:cubicBezTo>
                    <a:pt x="52" y="566"/>
                    <a:pt x="16" y="464"/>
                    <a:pt x="0" y="365"/>
                  </a:cubicBezTo>
                  <a:lnTo>
                    <a:pt x="0" y="239"/>
                  </a:lnTo>
                  <a:cubicBezTo>
                    <a:pt x="16" y="190"/>
                    <a:pt x="28" y="151"/>
                    <a:pt x="40" y="127"/>
                  </a:cubicBezTo>
                  <a:cubicBezTo>
                    <a:pt x="76" y="64"/>
                    <a:pt x="139" y="13"/>
                    <a:pt x="178" y="13"/>
                  </a:cubicBezTo>
                  <a:cubicBezTo>
                    <a:pt x="226" y="1"/>
                    <a:pt x="241" y="13"/>
                    <a:pt x="253" y="25"/>
                  </a:cubicBezTo>
                  <a:cubicBezTo>
                    <a:pt x="253" y="40"/>
                    <a:pt x="226" y="52"/>
                    <a:pt x="214" y="76"/>
                  </a:cubicBezTo>
                  <a:cubicBezTo>
                    <a:pt x="202" y="88"/>
                    <a:pt x="178" y="127"/>
                    <a:pt x="166" y="163"/>
                  </a:cubicBezTo>
                  <a:cubicBezTo>
                    <a:pt x="151" y="214"/>
                    <a:pt x="151" y="278"/>
                    <a:pt x="166" y="341"/>
                  </a:cubicBezTo>
                  <a:cubicBezTo>
                    <a:pt x="178" y="416"/>
                    <a:pt x="202" y="491"/>
                    <a:pt x="253" y="551"/>
                  </a:cubicBezTo>
                  <a:cubicBezTo>
                    <a:pt x="277" y="590"/>
                    <a:pt x="301" y="614"/>
                    <a:pt x="340" y="654"/>
                  </a:cubicBezTo>
                  <a:cubicBezTo>
                    <a:pt x="352" y="678"/>
                    <a:pt x="364" y="702"/>
                    <a:pt x="391" y="729"/>
                  </a:cubicBezTo>
                  <a:cubicBezTo>
                    <a:pt x="404" y="753"/>
                    <a:pt x="428" y="792"/>
                    <a:pt x="428" y="816"/>
                  </a:cubicBezTo>
                  <a:cubicBezTo>
                    <a:pt x="467" y="954"/>
                    <a:pt x="428" y="1078"/>
                    <a:pt x="364" y="1180"/>
                  </a:cubicBezTo>
                  <a:cubicBezTo>
                    <a:pt x="301" y="1267"/>
                    <a:pt x="226" y="1318"/>
                    <a:pt x="178" y="1354"/>
                  </a:cubicBezTo>
                  <a:cubicBezTo>
                    <a:pt x="127" y="1378"/>
                    <a:pt x="91" y="1393"/>
                    <a:pt x="76" y="13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8"/>
            <p:cNvSpPr/>
            <p:nvPr/>
          </p:nvSpPr>
          <p:spPr>
            <a:xfrm>
              <a:off x="4844953" y="2165947"/>
              <a:ext cx="190149" cy="205635"/>
            </a:xfrm>
            <a:custGeom>
              <a:rect b="b" l="l" r="r" t="t"/>
              <a:pathLst>
                <a:path extrusionOk="0" h="1833" w="1695">
                  <a:moveTo>
                    <a:pt x="1022" y="1"/>
                  </a:moveTo>
                  <a:cubicBezTo>
                    <a:pt x="719" y="1"/>
                    <a:pt x="395" y="247"/>
                    <a:pt x="214" y="638"/>
                  </a:cubicBezTo>
                  <a:cubicBezTo>
                    <a:pt x="1" y="1114"/>
                    <a:pt x="103" y="1628"/>
                    <a:pt x="452" y="1790"/>
                  </a:cubicBezTo>
                  <a:cubicBezTo>
                    <a:pt x="519" y="1819"/>
                    <a:pt x="590" y="1833"/>
                    <a:pt x="662" y="1833"/>
                  </a:cubicBezTo>
                  <a:cubicBezTo>
                    <a:pt x="968" y="1833"/>
                    <a:pt x="1298" y="1588"/>
                    <a:pt x="1481" y="1201"/>
                  </a:cubicBezTo>
                  <a:cubicBezTo>
                    <a:pt x="1694" y="726"/>
                    <a:pt x="1592" y="211"/>
                    <a:pt x="1243" y="49"/>
                  </a:cubicBezTo>
                  <a:cubicBezTo>
                    <a:pt x="1172" y="16"/>
                    <a:pt x="1098" y="1"/>
                    <a:pt x="10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8"/>
            <p:cNvSpPr/>
            <p:nvPr/>
          </p:nvSpPr>
          <p:spPr>
            <a:xfrm>
              <a:off x="4458361" y="2006202"/>
              <a:ext cx="264302" cy="204738"/>
            </a:xfrm>
            <a:custGeom>
              <a:rect b="b" l="l" r="r" t="t"/>
              <a:pathLst>
                <a:path extrusionOk="0" h="1825" w="2356">
                  <a:moveTo>
                    <a:pt x="805" y="1"/>
                  </a:moveTo>
                  <a:cubicBezTo>
                    <a:pt x="587" y="1"/>
                    <a:pt x="396" y="75"/>
                    <a:pt x="274" y="224"/>
                  </a:cubicBezTo>
                  <a:cubicBezTo>
                    <a:pt x="0" y="551"/>
                    <a:pt x="349" y="912"/>
                    <a:pt x="851" y="1315"/>
                  </a:cubicBezTo>
                  <a:cubicBezTo>
                    <a:pt x="1191" y="1594"/>
                    <a:pt x="1520" y="1825"/>
                    <a:pt x="1782" y="1825"/>
                  </a:cubicBezTo>
                  <a:cubicBezTo>
                    <a:pt x="1895" y="1825"/>
                    <a:pt x="1996" y="1781"/>
                    <a:pt x="2078" y="1679"/>
                  </a:cubicBezTo>
                  <a:cubicBezTo>
                    <a:pt x="2355" y="1339"/>
                    <a:pt x="2181" y="750"/>
                    <a:pt x="1678" y="350"/>
                  </a:cubicBezTo>
                  <a:cubicBezTo>
                    <a:pt x="1398" y="118"/>
                    <a:pt x="1080" y="1"/>
                    <a:pt x="80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8"/>
            <p:cNvSpPr/>
            <p:nvPr/>
          </p:nvSpPr>
          <p:spPr>
            <a:xfrm>
              <a:off x="4498859" y="2056571"/>
              <a:ext cx="164684" cy="142138"/>
            </a:xfrm>
            <a:custGeom>
              <a:rect b="b" l="l" r="r" t="t"/>
              <a:pathLst>
                <a:path extrusionOk="0" h="1267" w="1468">
                  <a:moveTo>
                    <a:pt x="1456" y="1254"/>
                  </a:moveTo>
                  <a:cubicBezTo>
                    <a:pt x="1444" y="1266"/>
                    <a:pt x="1429" y="1215"/>
                    <a:pt x="1381" y="1167"/>
                  </a:cubicBezTo>
                  <a:cubicBezTo>
                    <a:pt x="1341" y="1104"/>
                    <a:pt x="1278" y="1029"/>
                    <a:pt x="1203" y="954"/>
                  </a:cubicBezTo>
                  <a:cubicBezTo>
                    <a:pt x="1029" y="803"/>
                    <a:pt x="815" y="629"/>
                    <a:pt x="641" y="514"/>
                  </a:cubicBezTo>
                  <a:cubicBezTo>
                    <a:pt x="289" y="265"/>
                    <a:pt x="0" y="75"/>
                    <a:pt x="15" y="27"/>
                  </a:cubicBezTo>
                  <a:cubicBezTo>
                    <a:pt x="27" y="0"/>
                    <a:pt x="114" y="27"/>
                    <a:pt x="253" y="75"/>
                  </a:cubicBezTo>
                  <a:cubicBezTo>
                    <a:pt x="391" y="139"/>
                    <a:pt x="566" y="238"/>
                    <a:pt x="740" y="364"/>
                  </a:cubicBezTo>
                  <a:cubicBezTo>
                    <a:pt x="929" y="502"/>
                    <a:pt x="1128" y="704"/>
                    <a:pt x="1278" y="878"/>
                  </a:cubicBezTo>
                  <a:cubicBezTo>
                    <a:pt x="1353" y="966"/>
                    <a:pt x="1417" y="1065"/>
                    <a:pt x="1444" y="1140"/>
                  </a:cubicBezTo>
                  <a:cubicBezTo>
                    <a:pt x="1468" y="1215"/>
                    <a:pt x="1456" y="1254"/>
                    <a:pt x="1456" y="12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8"/>
            <p:cNvSpPr/>
            <p:nvPr/>
          </p:nvSpPr>
          <p:spPr>
            <a:xfrm>
              <a:off x="4527018" y="1907392"/>
              <a:ext cx="250504" cy="176467"/>
            </a:xfrm>
            <a:custGeom>
              <a:rect b="b" l="l" r="r" t="t"/>
              <a:pathLst>
                <a:path extrusionOk="0" h="1573" w="2233">
                  <a:moveTo>
                    <a:pt x="1276" y="1"/>
                  </a:moveTo>
                  <a:cubicBezTo>
                    <a:pt x="1148" y="1"/>
                    <a:pt x="1014" y="20"/>
                    <a:pt x="879" y="59"/>
                  </a:cubicBezTo>
                  <a:cubicBezTo>
                    <a:pt x="340" y="234"/>
                    <a:pt x="1" y="697"/>
                    <a:pt x="127" y="1100"/>
                  </a:cubicBezTo>
                  <a:cubicBezTo>
                    <a:pt x="221" y="1399"/>
                    <a:pt x="554" y="1572"/>
                    <a:pt x="940" y="1572"/>
                  </a:cubicBezTo>
                  <a:cubicBezTo>
                    <a:pt x="1070" y="1572"/>
                    <a:pt x="1207" y="1553"/>
                    <a:pt x="1342" y="1512"/>
                  </a:cubicBezTo>
                  <a:cubicBezTo>
                    <a:pt x="1892" y="1338"/>
                    <a:pt x="2232" y="874"/>
                    <a:pt x="2106" y="471"/>
                  </a:cubicBezTo>
                  <a:cubicBezTo>
                    <a:pt x="2001" y="179"/>
                    <a:pt x="1669" y="1"/>
                    <a:pt x="12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8"/>
            <p:cNvSpPr/>
            <p:nvPr/>
          </p:nvSpPr>
          <p:spPr>
            <a:xfrm>
              <a:off x="4569198" y="1953162"/>
              <a:ext cx="175902" cy="80437"/>
            </a:xfrm>
            <a:custGeom>
              <a:rect b="b" l="l" r="r" t="t"/>
              <a:pathLst>
                <a:path extrusionOk="0" h="717" w="1568">
                  <a:moveTo>
                    <a:pt x="1567" y="115"/>
                  </a:moveTo>
                  <a:cubicBezTo>
                    <a:pt x="1567" y="127"/>
                    <a:pt x="1516" y="115"/>
                    <a:pt x="1456" y="103"/>
                  </a:cubicBezTo>
                  <a:cubicBezTo>
                    <a:pt x="1393" y="103"/>
                    <a:pt x="1291" y="103"/>
                    <a:pt x="1192" y="115"/>
                  </a:cubicBezTo>
                  <a:cubicBezTo>
                    <a:pt x="1104" y="139"/>
                    <a:pt x="990" y="190"/>
                    <a:pt x="915" y="253"/>
                  </a:cubicBezTo>
                  <a:cubicBezTo>
                    <a:pt x="828" y="316"/>
                    <a:pt x="764" y="415"/>
                    <a:pt x="689" y="491"/>
                  </a:cubicBezTo>
                  <a:cubicBezTo>
                    <a:pt x="629" y="578"/>
                    <a:pt x="539" y="653"/>
                    <a:pt x="428" y="692"/>
                  </a:cubicBezTo>
                  <a:cubicBezTo>
                    <a:pt x="376" y="704"/>
                    <a:pt x="328" y="716"/>
                    <a:pt x="277" y="716"/>
                  </a:cubicBezTo>
                  <a:cubicBezTo>
                    <a:pt x="226" y="716"/>
                    <a:pt x="178" y="704"/>
                    <a:pt x="139" y="692"/>
                  </a:cubicBezTo>
                  <a:cubicBezTo>
                    <a:pt x="64" y="653"/>
                    <a:pt x="28" y="590"/>
                    <a:pt x="13" y="554"/>
                  </a:cubicBezTo>
                  <a:cubicBezTo>
                    <a:pt x="1" y="503"/>
                    <a:pt x="1" y="479"/>
                    <a:pt x="13" y="479"/>
                  </a:cubicBezTo>
                  <a:cubicBezTo>
                    <a:pt x="52" y="466"/>
                    <a:pt x="76" y="542"/>
                    <a:pt x="190" y="566"/>
                  </a:cubicBezTo>
                  <a:cubicBezTo>
                    <a:pt x="238" y="578"/>
                    <a:pt x="301" y="578"/>
                    <a:pt x="364" y="542"/>
                  </a:cubicBezTo>
                  <a:cubicBezTo>
                    <a:pt x="428" y="503"/>
                    <a:pt x="491" y="451"/>
                    <a:pt x="566" y="376"/>
                  </a:cubicBezTo>
                  <a:cubicBezTo>
                    <a:pt x="629" y="301"/>
                    <a:pt x="704" y="202"/>
                    <a:pt x="816" y="127"/>
                  </a:cubicBezTo>
                  <a:cubicBezTo>
                    <a:pt x="930" y="51"/>
                    <a:pt x="1065" y="15"/>
                    <a:pt x="1179" y="0"/>
                  </a:cubicBezTo>
                  <a:cubicBezTo>
                    <a:pt x="1306" y="0"/>
                    <a:pt x="1405" y="27"/>
                    <a:pt x="1468" y="51"/>
                  </a:cubicBezTo>
                  <a:cubicBezTo>
                    <a:pt x="1543" y="75"/>
                    <a:pt x="1567" y="115"/>
                    <a:pt x="1567" y="11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8"/>
            <p:cNvSpPr/>
            <p:nvPr/>
          </p:nvSpPr>
          <p:spPr>
            <a:xfrm>
              <a:off x="4296600" y="2079479"/>
              <a:ext cx="181287" cy="229979"/>
            </a:xfrm>
            <a:custGeom>
              <a:rect b="b" l="l" r="r" t="t"/>
              <a:pathLst>
                <a:path extrusionOk="0" h="2050" w="1616">
                  <a:moveTo>
                    <a:pt x="842" y="0"/>
                  </a:moveTo>
                  <a:cubicBezTo>
                    <a:pt x="445" y="0"/>
                    <a:pt x="86" y="415"/>
                    <a:pt x="36" y="956"/>
                  </a:cubicBezTo>
                  <a:cubicBezTo>
                    <a:pt x="0" y="1521"/>
                    <a:pt x="301" y="2008"/>
                    <a:pt x="713" y="2047"/>
                  </a:cubicBezTo>
                  <a:cubicBezTo>
                    <a:pt x="730" y="2049"/>
                    <a:pt x="747" y="2049"/>
                    <a:pt x="764" y="2049"/>
                  </a:cubicBezTo>
                  <a:cubicBezTo>
                    <a:pt x="1169" y="2049"/>
                    <a:pt x="1518" y="1634"/>
                    <a:pt x="1567" y="1094"/>
                  </a:cubicBezTo>
                  <a:cubicBezTo>
                    <a:pt x="1615" y="528"/>
                    <a:pt x="1315" y="41"/>
                    <a:pt x="891" y="2"/>
                  </a:cubicBezTo>
                  <a:cubicBezTo>
                    <a:pt x="874" y="1"/>
                    <a:pt x="858" y="0"/>
                    <a:pt x="84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8"/>
            <p:cNvSpPr/>
            <p:nvPr/>
          </p:nvSpPr>
          <p:spPr>
            <a:xfrm>
              <a:off x="4361328" y="2096531"/>
              <a:ext cx="44985" cy="180281"/>
            </a:xfrm>
            <a:custGeom>
              <a:rect b="b" l="l" r="r" t="t"/>
              <a:pathLst>
                <a:path extrusionOk="0" h="1607" w="401">
                  <a:moveTo>
                    <a:pt x="302" y="16"/>
                  </a:moveTo>
                  <a:cubicBezTo>
                    <a:pt x="302" y="16"/>
                    <a:pt x="275" y="52"/>
                    <a:pt x="250" y="115"/>
                  </a:cubicBezTo>
                  <a:cubicBezTo>
                    <a:pt x="211" y="166"/>
                    <a:pt x="175" y="253"/>
                    <a:pt x="163" y="352"/>
                  </a:cubicBezTo>
                  <a:cubicBezTo>
                    <a:pt x="136" y="452"/>
                    <a:pt x="151" y="566"/>
                    <a:pt x="175" y="665"/>
                  </a:cubicBezTo>
                  <a:cubicBezTo>
                    <a:pt x="211" y="767"/>
                    <a:pt x="275" y="867"/>
                    <a:pt x="314" y="954"/>
                  </a:cubicBezTo>
                  <a:cubicBezTo>
                    <a:pt x="362" y="1053"/>
                    <a:pt x="401" y="1167"/>
                    <a:pt x="401" y="1267"/>
                  </a:cubicBezTo>
                  <a:cubicBezTo>
                    <a:pt x="401" y="1330"/>
                    <a:pt x="389" y="1381"/>
                    <a:pt x="377" y="1429"/>
                  </a:cubicBezTo>
                  <a:cubicBezTo>
                    <a:pt x="350" y="1468"/>
                    <a:pt x="326" y="1504"/>
                    <a:pt x="287" y="1543"/>
                  </a:cubicBezTo>
                  <a:cubicBezTo>
                    <a:pt x="226" y="1595"/>
                    <a:pt x="163" y="1607"/>
                    <a:pt x="112" y="1607"/>
                  </a:cubicBezTo>
                  <a:cubicBezTo>
                    <a:pt x="61" y="1607"/>
                    <a:pt x="49" y="1580"/>
                    <a:pt x="49" y="1567"/>
                  </a:cubicBezTo>
                  <a:cubicBezTo>
                    <a:pt x="49" y="1543"/>
                    <a:pt x="124" y="1543"/>
                    <a:pt x="187" y="1456"/>
                  </a:cubicBezTo>
                  <a:cubicBezTo>
                    <a:pt x="226" y="1405"/>
                    <a:pt x="238" y="1354"/>
                    <a:pt x="238" y="1279"/>
                  </a:cubicBezTo>
                  <a:cubicBezTo>
                    <a:pt x="238" y="1204"/>
                    <a:pt x="199" y="1116"/>
                    <a:pt x="163" y="1029"/>
                  </a:cubicBezTo>
                  <a:cubicBezTo>
                    <a:pt x="124" y="942"/>
                    <a:pt x="61" y="843"/>
                    <a:pt x="25" y="704"/>
                  </a:cubicBezTo>
                  <a:cubicBezTo>
                    <a:pt x="1" y="578"/>
                    <a:pt x="13" y="440"/>
                    <a:pt x="49" y="328"/>
                  </a:cubicBezTo>
                  <a:cubicBezTo>
                    <a:pt x="88" y="214"/>
                    <a:pt x="151" y="127"/>
                    <a:pt x="199" y="76"/>
                  </a:cubicBezTo>
                  <a:cubicBezTo>
                    <a:pt x="250" y="28"/>
                    <a:pt x="287" y="1"/>
                    <a:pt x="302"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8"/>
            <p:cNvSpPr/>
            <p:nvPr/>
          </p:nvSpPr>
          <p:spPr>
            <a:xfrm>
              <a:off x="4523037" y="2138519"/>
              <a:ext cx="276754" cy="160873"/>
            </a:xfrm>
            <a:custGeom>
              <a:rect b="b" l="l" r="r" t="t"/>
              <a:pathLst>
                <a:path extrusionOk="0" h="1434" w="2467">
                  <a:moveTo>
                    <a:pt x="1872" y="0"/>
                  </a:moveTo>
                  <a:cubicBezTo>
                    <a:pt x="1663" y="0"/>
                    <a:pt x="1403" y="59"/>
                    <a:pt x="1113" y="140"/>
                  </a:cubicBezTo>
                  <a:cubicBezTo>
                    <a:pt x="499" y="314"/>
                    <a:pt x="0" y="516"/>
                    <a:pt x="111" y="928"/>
                  </a:cubicBezTo>
                  <a:cubicBezTo>
                    <a:pt x="206" y="1247"/>
                    <a:pt x="565" y="1433"/>
                    <a:pt x="997" y="1433"/>
                  </a:cubicBezTo>
                  <a:cubicBezTo>
                    <a:pt x="1143" y="1433"/>
                    <a:pt x="1298" y="1412"/>
                    <a:pt x="1453" y="1367"/>
                  </a:cubicBezTo>
                  <a:cubicBezTo>
                    <a:pt x="2066" y="1205"/>
                    <a:pt x="2466" y="729"/>
                    <a:pt x="2355" y="302"/>
                  </a:cubicBezTo>
                  <a:cubicBezTo>
                    <a:pt x="2287" y="81"/>
                    <a:pt x="2115" y="0"/>
                    <a:pt x="18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8"/>
            <p:cNvSpPr/>
            <p:nvPr/>
          </p:nvSpPr>
          <p:spPr>
            <a:xfrm>
              <a:off x="4549623" y="2161292"/>
              <a:ext cx="207986" cy="66189"/>
            </a:xfrm>
            <a:custGeom>
              <a:rect b="b" l="l" r="r" t="t"/>
              <a:pathLst>
                <a:path extrusionOk="0" h="590" w="1854">
                  <a:moveTo>
                    <a:pt x="13" y="499"/>
                  </a:moveTo>
                  <a:cubicBezTo>
                    <a:pt x="13" y="487"/>
                    <a:pt x="49" y="499"/>
                    <a:pt x="124" y="499"/>
                  </a:cubicBezTo>
                  <a:cubicBezTo>
                    <a:pt x="187" y="499"/>
                    <a:pt x="289" y="487"/>
                    <a:pt x="401" y="463"/>
                  </a:cubicBezTo>
                  <a:cubicBezTo>
                    <a:pt x="626" y="412"/>
                    <a:pt x="891" y="337"/>
                    <a:pt x="1089" y="274"/>
                  </a:cubicBezTo>
                  <a:cubicBezTo>
                    <a:pt x="1493" y="123"/>
                    <a:pt x="1817" y="0"/>
                    <a:pt x="1841" y="36"/>
                  </a:cubicBezTo>
                  <a:cubicBezTo>
                    <a:pt x="1853" y="63"/>
                    <a:pt x="1793" y="123"/>
                    <a:pt x="1667" y="199"/>
                  </a:cubicBezTo>
                  <a:cubicBezTo>
                    <a:pt x="1541" y="274"/>
                    <a:pt x="1366" y="364"/>
                    <a:pt x="1141" y="439"/>
                  </a:cubicBezTo>
                  <a:cubicBezTo>
                    <a:pt x="939" y="499"/>
                    <a:pt x="650" y="563"/>
                    <a:pt x="413" y="575"/>
                  </a:cubicBezTo>
                  <a:cubicBezTo>
                    <a:pt x="301" y="590"/>
                    <a:pt x="187" y="575"/>
                    <a:pt x="112" y="551"/>
                  </a:cubicBezTo>
                  <a:cubicBezTo>
                    <a:pt x="37" y="538"/>
                    <a:pt x="1" y="499"/>
                    <a:pt x="13" y="49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8"/>
            <p:cNvSpPr/>
            <p:nvPr/>
          </p:nvSpPr>
          <p:spPr>
            <a:xfrm>
              <a:off x="4654904" y="2304741"/>
              <a:ext cx="229525" cy="232335"/>
            </a:xfrm>
            <a:custGeom>
              <a:rect b="b" l="l" r="r" t="t"/>
              <a:pathLst>
                <a:path extrusionOk="0" h="2071" w="2046">
                  <a:moveTo>
                    <a:pt x="584" y="1"/>
                  </a:moveTo>
                  <a:cubicBezTo>
                    <a:pt x="510" y="1"/>
                    <a:pt x="437" y="24"/>
                    <a:pt x="364" y="75"/>
                  </a:cubicBezTo>
                  <a:cubicBezTo>
                    <a:pt x="0" y="313"/>
                    <a:pt x="0" y="942"/>
                    <a:pt x="376" y="1468"/>
                  </a:cubicBezTo>
                  <a:cubicBezTo>
                    <a:pt x="639" y="1848"/>
                    <a:pt x="1013" y="2071"/>
                    <a:pt x="1337" y="2071"/>
                  </a:cubicBezTo>
                  <a:cubicBezTo>
                    <a:pt x="1462" y="2071"/>
                    <a:pt x="1580" y="2038"/>
                    <a:pt x="1682" y="1967"/>
                  </a:cubicBezTo>
                  <a:cubicBezTo>
                    <a:pt x="2046" y="1730"/>
                    <a:pt x="1805" y="1290"/>
                    <a:pt x="1444" y="764"/>
                  </a:cubicBezTo>
                  <a:cubicBezTo>
                    <a:pt x="1155" y="346"/>
                    <a:pt x="866" y="1"/>
                    <a:pt x="58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8"/>
            <p:cNvSpPr/>
            <p:nvPr/>
          </p:nvSpPr>
          <p:spPr>
            <a:xfrm>
              <a:off x="4722324" y="2317530"/>
              <a:ext cx="122615" cy="179945"/>
            </a:xfrm>
            <a:custGeom>
              <a:rect b="b" l="l" r="r" t="t"/>
              <a:pathLst>
                <a:path extrusionOk="0" h="1604" w="1093">
                  <a:moveTo>
                    <a:pt x="28" y="1"/>
                  </a:moveTo>
                  <a:cubicBezTo>
                    <a:pt x="40" y="1"/>
                    <a:pt x="40" y="49"/>
                    <a:pt x="64" y="112"/>
                  </a:cubicBezTo>
                  <a:cubicBezTo>
                    <a:pt x="76" y="187"/>
                    <a:pt x="127" y="262"/>
                    <a:pt x="178" y="361"/>
                  </a:cubicBezTo>
                  <a:cubicBezTo>
                    <a:pt x="302" y="551"/>
                    <a:pt x="452" y="776"/>
                    <a:pt x="590" y="951"/>
                  </a:cubicBezTo>
                  <a:cubicBezTo>
                    <a:pt x="855" y="1291"/>
                    <a:pt x="1093" y="1540"/>
                    <a:pt x="1054" y="1579"/>
                  </a:cubicBezTo>
                  <a:cubicBezTo>
                    <a:pt x="1030" y="1604"/>
                    <a:pt x="954" y="1564"/>
                    <a:pt x="843" y="1465"/>
                  </a:cubicBezTo>
                  <a:cubicBezTo>
                    <a:pt x="729" y="1378"/>
                    <a:pt x="590" y="1240"/>
                    <a:pt x="452" y="1053"/>
                  </a:cubicBezTo>
                  <a:cubicBezTo>
                    <a:pt x="317" y="876"/>
                    <a:pt x="178" y="626"/>
                    <a:pt x="91" y="413"/>
                  </a:cubicBezTo>
                  <a:cubicBezTo>
                    <a:pt x="40" y="313"/>
                    <a:pt x="1" y="199"/>
                    <a:pt x="1" y="124"/>
                  </a:cubicBezTo>
                  <a:cubicBezTo>
                    <a:pt x="1" y="49"/>
                    <a:pt x="16" y="1"/>
                    <a:pt x="28"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5" name="Shape 5375"/>
        <p:cNvGrpSpPr/>
        <p:nvPr/>
      </p:nvGrpSpPr>
      <p:grpSpPr>
        <a:xfrm>
          <a:off x="0" y="0"/>
          <a:ext cx="0" cy="0"/>
          <a:chOff x="0" y="0"/>
          <a:chExt cx="0" cy="0"/>
        </a:xfrm>
      </p:grpSpPr>
      <p:sp>
        <p:nvSpPr>
          <p:cNvPr id="5376" name="Google Shape;5376;p79"/>
          <p:cNvSpPr/>
          <p:nvPr/>
        </p:nvSpPr>
        <p:spPr>
          <a:xfrm>
            <a:off x="4945858" y="438083"/>
            <a:ext cx="3690300" cy="1260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9"/>
          <p:cNvSpPr txBox="1"/>
          <p:nvPr>
            <p:ph type="title"/>
          </p:nvPr>
        </p:nvSpPr>
        <p:spPr>
          <a:xfrm>
            <a:off x="5164783" y="543883"/>
            <a:ext cx="3271200" cy="9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a:t>
            </a:r>
            <a:r>
              <a:rPr lang="en"/>
              <a:t>e</a:t>
            </a:r>
            <a:r>
              <a:rPr lang="en"/>
              <a:t> is worth </a:t>
            </a:r>
            <a:r>
              <a:rPr lang="en">
                <a:solidFill>
                  <a:schemeClr val="lt1"/>
                </a:solidFill>
              </a:rPr>
              <a:t>a thousand words</a:t>
            </a:r>
            <a:endParaRPr>
              <a:solidFill>
                <a:schemeClr val="lt1"/>
              </a:solidFill>
            </a:endParaRPr>
          </a:p>
        </p:txBody>
      </p:sp>
      <p:grpSp>
        <p:nvGrpSpPr>
          <p:cNvPr id="5378" name="Google Shape;5378;p79"/>
          <p:cNvGrpSpPr/>
          <p:nvPr/>
        </p:nvGrpSpPr>
        <p:grpSpPr>
          <a:xfrm>
            <a:off x="7058852" y="3488301"/>
            <a:ext cx="1713072" cy="1298625"/>
            <a:chOff x="475775" y="3784023"/>
            <a:chExt cx="1050384" cy="796263"/>
          </a:xfrm>
        </p:grpSpPr>
        <p:sp>
          <p:nvSpPr>
            <p:cNvPr id="5379" name="Google Shape;5379;p79"/>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9"/>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9"/>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9"/>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9"/>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9"/>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9"/>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9"/>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9"/>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9"/>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9"/>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9"/>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9"/>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9"/>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9"/>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9"/>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9"/>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9"/>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9"/>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9"/>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9"/>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9"/>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9"/>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79"/>
          <p:cNvGrpSpPr/>
          <p:nvPr/>
        </p:nvGrpSpPr>
        <p:grpSpPr>
          <a:xfrm>
            <a:off x="345058" y="3776023"/>
            <a:ext cx="1396719" cy="1294164"/>
            <a:chOff x="7893253" y="3121156"/>
            <a:chExt cx="856410" cy="793528"/>
          </a:xfrm>
        </p:grpSpPr>
        <p:sp>
          <p:nvSpPr>
            <p:cNvPr id="5403" name="Google Shape;5403;p79"/>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9"/>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9"/>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9"/>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9"/>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9"/>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79"/>
          <p:cNvGrpSpPr/>
          <p:nvPr/>
        </p:nvGrpSpPr>
        <p:grpSpPr>
          <a:xfrm>
            <a:off x="411389" y="286494"/>
            <a:ext cx="2063886" cy="2285252"/>
            <a:chOff x="1180196" y="1611644"/>
            <a:chExt cx="1265489" cy="1401221"/>
          </a:xfrm>
        </p:grpSpPr>
        <p:sp>
          <p:nvSpPr>
            <p:cNvPr id="5410" name="Google Shape;5410;p79"/>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9"/>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9"/>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9"/>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9"/>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9"/>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9"/>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9"/>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9"/>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9"/>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9"/>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9"/>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9"/>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9"/>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9"/>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9"/>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9"/>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9"/>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9"/>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9"/>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9"/>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9"/>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9"/>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9"/>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9"/>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9"/>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9"/>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9"/>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9"/>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9"/>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9"/>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9"/>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9"/>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9"/>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9"/>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8" name="Shape 5448"/>
        <p:cNvGrpSpPr/>
        <p:nvPr/>
      </p:nvGrpSpPr>
      <p:grpSpPr>
        <a:xfrm>
          <a:off x="0" y="0"/>
          <a:ext cx="0" cy="0"/>
          <a:chOff x="0" y="0"/>
          <a:chExt cx="0" cy="0"/>
        </a:xfrm>
      </p:grpSpPr>
      <p:sp>
        <p:nvSpPr>
          <p:cNvPr id="5449" name="Google Shape;5449;p80"/>
          <p:cNvSpPr txBox="1"/>
          <p:nvPr>
            <p:ph type="title"/>
          </p:nvPr>
        </p:nvSpPr>
        <p:spPr>
          <a:xfrm>
            <a:off x="713275" y="1591075"/>
            <a:ext cx="4564800" cy="623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About </a:t>
            </a:r>
            <a:r>
              <a:rPr lang="en">
                <a:solidFill>
                  <a:schemeClr val="lt1"/>
                </a:solidFill>
              </a:rPr>
              <a:t>the project</a:t>
            </a:r>
            <a:endParaRPr>
              <a:solidFill>
                <a:schemeClr val="lt1"/>
              </a:solidFill>
            </a:endParaRPr>
          </a:p>
        </p:txBody>
      </p:sp>
      <p:sp>
        <p:nvSpPr>
          <p:cNvPr id="5450" name="Google Shape;5450;p80"/>
          <p:cNvSpPr txBox="1"/>
          <p:nvPr>
            <p:ph idx="1" type="subTitle"/>
          </p:nvPr>
        </p:nvSpPr>
        <p:spPr>
          <a:xfrm>
            <a:off x="713100" y="2096534"/>
            <a:ext cx="4564800" cy="179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grpSp>
        <p:nvGrpSpPr>
          <p:cNvPr id="5451" name="Google Shape;5451;p80"/>
          <p:cNvGrpSpPr/>
          <p:nvPr/>
        </p:nvGrpSpPr>
        <p:grpSpPr>
          <a:xfrm>
            <a:off x="5480182" y="3188047"/>
            <a:ext cx="3079200" cy="2759273"/>
            <a:chOff x="1259573" y="3375920"/>
            <a:chExt cx="1882382" cy="1686803"/>
          </a:xfrm>
        </p:grpSpPr>
        <p:sp>
          <p:nvSpPr>
            <p:cNvPr id="5452" name="Google Shape;5452;p80"/>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0"/>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0"/>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0"/>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0"/>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0"/>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0"/>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0"/>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0"/>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0"/>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0"/>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0"/>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0"/>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0"/>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0"/>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0"/>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0"/>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0"/>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0"/>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0"/>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0"/>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0"/>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0"/>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0"/>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0"/>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0"/>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0"/>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0"/>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0"/>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0"/>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0"/>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0"/>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0"/>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0"/>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0"/>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0"/>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0"/>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0"/>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0"/>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0"/>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0"/>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0"/>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0"/>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0"/>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0"/>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0"/>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0"/>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0"/>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0"/>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0"/>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0"/>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0"/>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0"/>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0"/>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0"/>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0"/>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80"/>
          <p:cNvGrpSpPr/>
          <p:nvPr/>
        </p:nvGrpSpPr>
        <p:grpSpPr>
          <a:xfrm>
            <a:off x="7131547" y="2488138"/>
            <a:ext cx="1675228" cy="1003099"/>
            <a:chOff x="6784369" y="2225096"/>
            <a:chExt cx="1144047" cy="685036"/>
          </a:xfrm>
        </p:grpSpPr>
        <p:sp>
          <p:nvSpPr>
            <p:cNvPr id="5509" name="Google Shape;5509;p80"/>
            <p:cNvSpPr/>
            <p:nvPr/>
          </p:nvSpPr>
          <p:spPr>
            <a:xfrm>
              <a:off x="6855109" y="2378001"/>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0"/>
            <p:cNvSpPr/>
            <p:nvPr/>
          </p:nvSpPr>
          <p:spPr>
            <a:xfrm>
              <a:off x="7349746" y="2225096"/>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0"/>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0"/>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0"/>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0"/>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0"/>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0"/>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0"/>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0"/>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0"/>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0"/>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0"/>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0"/>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0"/>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0"/>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0"/>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0"/>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0"/>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0"/>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0"/>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0"/>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0"/>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0"/>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0"/>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0"/>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0"/>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0"/>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0"/>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0"/>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0"/>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0"/>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80"/>
          <p:cNvGrpSpPr/>
          <p:nvPr/>
        </p:nvGrpSpPr>
        <p:grpSpPr>
          <a:xfrm>
            <a:off x="6235912" y="318437"/>
            <a:ext cx="2090884" cy="2197757"/>
            <a:chOff x="6731156" y="0"/>
            <a:chExt cx="1474218" cy="1549571"/>
          </a:xfrm>
        </p:grpSpPr>
        <p:sp>
          <p:nvSpPr>
            <p:cNvPr id="5542" name="Google Shape;5542;p80"/>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0"/>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0"/>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0"/>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0"/>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0"/>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0"/>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0"/>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0"/>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0"/>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0"/>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0"/>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0"/>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0"/>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0"/>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0"/>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0"/>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0"/>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0"/>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0"/>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0"/>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0"/>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0"/>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0"/>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0"/>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0"/>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0"/>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0"/>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0"/>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0"/>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5" name="Shape 5575"/>
        <p:cNvGrpSpPr/>
        <p:nvPr/>
      </p:nvGrpSpPr>
      <p:grpSpPr>
        <a:xfrm>
          <a:off x="0" y="0"/>
          <a:ext cx="0" cy="0"/>
          <a:chOff x="0" y="0"/>
          <a:chExt cx="0" cy="0"/>
        </a:xfrm>
      </p:grpSpPr>
      <p:sp>
        <p:nvSpPr>
          <p:cNvPr id="5576" name="Google Shape;5576;p81"/>
          <p:cNvSpPr txBox="1"/>
          <p:nvPr>
            <p:ph type="title"/>
          </p:nvPr>
        </p:nvSpPr>
        <p:spPr>
          <a:xfrm>
            <a:off x="720000" y="3247333"/>
            <a:ext cx="3848700" cy="3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—Someone </a:t>
            </a:r>
            <a:r>
              <a:rPr lang="en">
                <a:solidFill>
                  <a:schemeClr val="lt1"/>
                </a:solidFill>
              </a:rPr>
              <a:t>Famous</a:t>
            </a:r>
            <a:endParaRPr>
              <a:solidFill>
                <a:schemeClr val="lt1"/>
              </a:solidFill>
            </a:endParaRPr>
          </a:p>
        </p:txBody>
      </p:sp>
      <p:sp>
        <p:nvSpPr>
          <p:cNvPr id="5577" name="Google Shape;5577;p81"/>
          <p:cNvSpPr txBox="1"/>
          <p:nvPr>
            <p:ph idx="1" type="subTitle"/>
          </p:nvPr>
        </p:nvSpPr>
        <p:spPr>
          <a:xfrm>
            <a:off x="720000" y="1433750"/>
            <a:ext cx="4937400" cy="19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grpSp>
        <p:nvGrpSpPr>
          <p:cNvPr id="5578" name="Google Shape;5578;p81"/>
          <p:cNvGrpSpPr/>
          <p:nvPr/>
        </p:nvGrpSpPr>
        <p:grpSpPr>
          <a:xfrm>
            <a:off x="5956895" y="1955018"/>
            <a:ext cx="2467100" cy="2648345"/>
            <a:chOff x="5956895" y="1167918"/>
            <a:chExt cx="2467100" cy="2648345"/>
          </a:xfrm>
        </p:grpSpPr>
        <p:grpSp>
          <p:nvGrpSpPr>
            <p:cNvPr id="5579" name="Google Shape;5579;p81"/>
            <p:cNvGrpSpPr/>
            <p:nvPr/>
          </p:nvGrpSpPr>
          <p:grpSpPr>
            <a:xfrm>
              <a:off x="6577178" y="1167918"/>
              <a:ext cx="386079" cy="2648345"/>
              <a:chOff x="5108985" y="2295020"/>
              <a:chExt cx="125265" cy="859266"/>
            </a:xfrm>
          </p:grpSpPr>
          <p:sp>
            <p:nvSpPr>
              <p:cNvPr id="5580" name="Google Shape;5580;p81"/>
              <p:cNvSpPr/>
              <p:nvPr/>
            </p:nvSpPr>
            <p:spPr>
              <a:xfrm>
                <a:off x="5108985" y="2295020"/>
                <a:ext cx="125265" cy="859266"/>
              </a:xfrm>
              <a:custGeom>
                <a:rect b="b" l="l" r="r" t="t"/>
                <a:pathLst>
                  <a:path extrusionOk="0" h="16758" w="2443">
                    <a:moveTo>
                      <a:pt x="110" y="0"/>
                    </a:moveTo>
                    <a:cubicBezTo>
                      <a:pt x="45" y="0"/>
                      <a:pt x="0" y="50"/>
                      <a:pt x="0" y="110"/>
                    </a:cubicBezTo>
                    <a:lnTo>
                      <a:pt x="0" y="16633"/>
                    </a:lnTo>
                    <a:cubicBezTo>
                      <a:pt x="0" y="16697"/>
                      <a:pt x="45" y="16758"/>
                      <a:pt x="110" y="16758"/>
                    </a:cubicBezTo>
                    <a:lnTo>
                      <a:pt x="2329" y="16758"/>
                    </a:lnTo>
                    <a:cubicBezTo>
                      <a:pt x="2393" y="16758"/>
                      <a:pt x="2442" y="16697"/>
                      <a:pt x="2442" y="16633"/>
                    </a:cubicBezTo>
                    <a:lnTo>
                      <a:pt x="2442" y="110"/>
                    </a:lnTo>
                    <a:cubicBezTo>
                      <a:pt x="2442" y="50"/>
                      <a:pt x="2393" y="0"/>
                      <a:pt x="2329" y="0"/>
                    </a:cubicBezTo>
                    <a:close/>
                  </a:path>
                </a:pathLst>
              </a:custGeom>
              <a:solidFill>
                <a:srgbClr val="00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1"/>
              <p:cNvSpPr/>
              <p:nvPr/>
            </p:nvSpPr>
            <p:spPr>
              <a:xfrm>
                <a:off x="5112061" y="2350857"/>
                <a:ext cx="118086" cy="19433"/>
              </a:xfrm>
              <a:custGeom>
                <a:rect b="b" l="l" r="r" t="t"/>
                <a:pathLst>
                  <a:path extrusionOk="0" h="379" w="2303">
                    <a:moveTo>
                      <a:pt x="1" y="0"/>
                    </a:moveTo>
                    <a:lnTo>
                      <a:pt x="1" y="378"/>
                    </a:lnTo>
                    <a:lnTo>
                      <a:pt x="2303" y="378"/>
                    </a:lnTo>
                    <a:lnTo>
                      <a:pt x="2303"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1"/>
              <p:cNvSpPr/>
              <p:nvPr/>
            </p:nvSpPr>
            <p:spPr>
              <a:xfrm>
                <a:off x="5108985" y="2328143"/>
                <a:ext cx="125265" cy="6461"/>
              </a:xfrm>
              <a:custGeom>
                <a:rect b="b" l="l" r="r" t="t"/>
                <a:pathLst>
                  <a:path extrusionOk="0" h="126" w="2443">
                    <a:moveTo>
                      <a:pt x="0" y="1"/>
                    </a:moveTo>
                    <a:lnTo>
                      <a:pt x="0" y="126"/>
                    </a:lnTo>
                    <a:lnTo>
                      <a:pt x="2442" y="126"/>
                    </a:lnTo>
                    <a:lnTo>
                      <a:pt x="2442"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1"/>
              <p:cNvSpPr/>
              <p:nvPr/>
            </p:nvSpPr>
            <p:spPr>
              <a:xfrm>
                <a:off x="5112061" y="3074382"/>
                <a:ext cx="118086" cy="20202"/>
              </a:xfrm>
              <a:custGeom>
                <a:rect b="b" l="l" r="r" t="t"/>
                <a:pathLst>
                  <a:path extrusionOk="0" h="394" w="2303">
                    <a:moveTo>
                      <a:pt x="1" y="0"/>
                    </a:moveTo>
                    <a:lnTo>
                      <a:pt x="1" y="393"/>
                    </a:lnTo>
                    <a:lnTo>
                      <a:pt x="2303" y="393"/>
                    </a:lnTo>
                    <a:lnTo>
                      <a:pt x="2303"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1"/>
              <p:cNvSpPr/>
              <p:nvPr/>
            </p:nvSpPr>
            <p:spPr>
              <a:xfrm>
                <a:off x="5108985" y="3109864"/>
                <a:ext cx="125265" cy="7384"/>
              </a:xfrm>
              <a:custGeom>
                <a:rect b="b" l="l" r="r" t="t"/>
                <a:pathLst>
                  <a:path extrusionOk="0" h="144" w="2443">
                    <a:moveTo>
                      <a:pt x="0" y="0"/>
                    </a:moveTo>
                    <a:lnTo>
                      <a:pt x="0" y="144"/>
                    </a:lnTo>
                    <a:lnTo>
                      <a:pt x="2442" y="144"/>
                    </a:lnTo>
                    <a:lnTo>
                      <a:pt x="244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1"/>
              <p:cNvSpPr/>
              <p:nvPr/>
            </p:nvSpPr>
            <p:spPr>
              <a:xfrm>
                <a:off x="5122726" y="2421769"/>
                <a:ext cx="100858" cy="593765"/>
              </a:xfrm>
              <a:custGeom>
                <a:rect b="b" l="l" r="r" t="t"/>
                <a:pathLst>
                  <a:path extrusionOk="0" h="11580" w="1967">
                    <a:moveTo>
                      <a:pt x="1668" y="65"/>
                    </a:moveTo>
                    <a:cubicBezTo>
                      <a:pt x="1683" y="190"/>
                      <a:pt x="1777" y="284"/>
                      <a:pt x="1906" y="299"/>
                    </a:cubicBezTo>
                    <a:lnTo>
                      <a:pt x="1906" y="11280"/>
                    </a:lnTo>
                    <a:cubicBezTo>
                      <a:pt x="1777" y="11296"/>
                      <a:pt x="1683" y="11390"/>
                      <a:pt x="1668" y="11515"/>
                    </a:cubicBezTo>
                    <a:lnTo>
                      <a:pt x="284" y="11515"/>
                    </a:lnTo>
                    <a:cubicBezTo>
                      <a:pt x="265" y="11390"/>
                      <a:pt x="171" y="11296"/>
                      <a:pt x="61" y="11280"/>
                    </a:cubicBezTo>
                    <a:lnTo>
                      <a:pt x="61" y="299"/>
                    </a:lnTo>
                    <a:cubicBezTo>
                      <a:pt x="171" y="284"/>
                      <a:pt x="265" y="190"/>
                      <a:pt x="284" y="65"/>
                    </a:cubicBezTo>
                    <a:close/>
                    <a:moveTo>
                      <a:pt x="220" y="1"/>
                    </a:moveTo>
                    <a:lnTo>
                      <a:pt x="220" y="35"/>
                    </a:lnTo>
                    <a:cubicBezTo>
                      <a:pt x="220" y="144"/>
                      <a:pt x="140" y="239"/>
                      <a:pt x="31" y="239"/>
                    </a:cubicBezTo>
                    <a:lnTo>
                      <a:pt x="0" y="239"/>
                    </a:lnTo>
                    <a:lnTo>
                      <a:pt x="0" y="11341"/>
                    </a:lnTo>
                    <a:lnTo>
                      <a:pt x="31" y="11341"/>
                    </a:lnTo>
                    <a:cubicBezTo>
                      <a:pt x="140" y="11341"/>
                      <a:pt x="220" y="11435"/>
                      <a:pt x="220" y="11545"/>
                    </a:cubicBezTo>
                    <a:lnTo>
                      <a:pt x="220" y="11579"/>
                    </a:lnTo>
                    <a:lnTo>
                      <a:pt x="1732" y="11579"/>
                    </a:lnTo>
                    <a:lnTo>
                      <a:pt x="1732" y="11545"/>
                    </a:lnTo>
                    <a:cubicBezTo>
                      <a:pt x="1732" y="11435"/>
                      <a:pt x="1826" y="11341"/>
                      <a:pt x="1936" y="11341"/>
                    </a:cubicBezTo>
                    <a:lnTo>
                      <a:pt x="1966" y="11341"/>
                    </a:lnTo>
                    <a:lnTo>
                      <a:pt x="1966" y="239"/>
                    </a:lnTo>
                    <a:lnTo>
                      <a:pt x="1936" y="239"/>
                    </a:lnTo>
                    <a:cubicBezTo>
                      <a:pt x="1826" y="239"/>
                      <a:pt x="1732" y="144"/>
                      <a:pt x="1732" y="35"/>
                    </a:cubicBezTo>
                    <a:lnTo>
                      <a:pt x="1732"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81"/>
            <p:cNvGrpSpPr/>
            <p:nvPr/>
          </p:nvGrpSpPr>
          <p:grpSpPr>
            <a:xfrm>
              <a:off x="5956895" y="1498835"/>
              <a:ext cx="620286" cy="2317421"/>
              <a:chOff x="4898095" y="2402387"/>
              <a:chExt cx="201254" cy="751897"/>
            </a:xfrm>
          </p:grpSpPr>
          <p:sp>
            <p:nvSpPr>
              <p:cNvPr id="5587" name="Google Shape;5587;p81"/>
              <p:cNvSpPr/>
              <p:nvPr/>
            </p:nvSpPr>
            <p:spPr>
              <a:xfrm>
                <a:off x="4898095" y="2402387"/>
                <a:ext cx="201254" cy="751897"/>
              </a:xfrm>
              <a:custGeom>
                <a:rect b="b" l="l" r="r" t="t"/>
                <a:pathLst>
                  <a:path extrusionOk="0" h="14664" w="3925">
                    <a:moveTo>
                      <a:pt x="189" y="1"/>
                    </a:moveTo>
                    <a:cubicBezTo>
                      <a:pt x="80" y="1"/>
                      <a:pt x="0" y="80"/>
                      <a:pt x="0" y="190"/>
                    </a:cubicBezTo>
                    <a:lnTo>
                      <a:pt x="0" y="14475"/>
                    </a:lnTo>
                    <a:cubicBezTo>
                      <a:pt x="0" y="14569"/>
                      <a:pt x="80" y="14664"/>
                      <a:pt x="189" y="14664"/>
                    </a:cubicBezTo>
                    <a:lnTo>
                      <a:pt x="3735" y="14664"/>
                    </a:lnTo>
                    <a:cubicBezTo>
                      <a:pt x="3845" y="14664"/>
                      <a:pt x="3924" y="14569"/>
                      <a:pt x="3924" y="14475"/>
                    </a:cubicBezTo>
                    <a:lnTo>
                      <a:pt x="3924" y="190"/>
                    </a:lnTo>
                    <a:cubicBezTo>
                      <a:pt x="3924" y="80"/>
                      <a:pt x="3845" y="1"/>
                      <a:pt x="3735"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1"/>
              <p:cNvSpPr/>
              <p:nvPr/>
            </p:nvSpPr>
            <p:spPr>
              <a:xfrm>
                <a:off x="4903684" y="2491348"/>
                <a:ext cx="190025" cy="32252"/>
              </a:xfrm>
              <a:custGeom>
                <a:rect b="b" l="l" r="r" t="t"/>
                <a:pathLst>
                  <a:path extrusionOk="0" h="629" w="3706">
                    <a:moveTo>
                      <a:pt x="1" y="1"/>
                    </a:moveTo>
                    <a:lnTo>
                      <a:pt x="1" y="628"/>
                    </a:lnTo>
                    <a:lnTo>
                      <a:pt x="3705" y="628"/>
                    </a:lnTo>
                    <a:lnTo>
                      <a:pt x="3705"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1"/>
              <p:cNvSpPr/>
              <p:nvPr/>
            </p:nvSpPr>
            <p:spPr>
              <a:xfrm>
                <a:off x="4898095" y="2454892"/>
                <a:ext cx="201254" cy="11332"/>
              </a:xfrm>
              <a:custGeom>
                <a:rect b="b" l="l" r="r" t="t"/>
                <a:pathLst>
                  <a:path extrusionOk="0" h="221" w="3925">
                    <a:moveTo>
                      <a:pt x="0" y="1"/>
                    </a:moveTo>
                    <a:lnTo>
                      <a:pt x="0" y="220"/>
                    </a:lnTo>
                    <a:lnTo>
                      <a:pt x="3924" y="220"/>
                    </a:lnTo>
                    <a:lnTo>
                      <a:pt x="3924"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1"/>
              <p:cNvSpPr/>
              <p:nvPr/>
            </p:nvSpPr>
            <p:spPr>
              <a:xfrm>
                <a:off x="4903684" y="3025929"/>
                <a:ext cx="190025" cy="32406"/>
              </a:xfrm>
              <a:custGeom>
                <a:rect b="b" l="l" r="r" t="t"/>
                <a:pathLst>
                  <a:path extrusionOk="0" h="632" w="3706">
                    <a:moveTo>
                      <a:pt x="1" y="0"/>
                    </a:moveTo>
                    <a:lnTo>
                      <a:pt x="1" y="632"/>
                    </a:lnTo>
                    <a:lnTo>
                      <a:pt x="3705" y="632"/>
                    </a:lnTo>
                    <a:lnTo>
                      <a:pt x="3705"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1"/>
              <p:cNvSpPr/>
              <p:nvPr/>
            </p:nvSpPr>
            <p:spPr>
              <a:xfrm>
                <a:off x="4898095" y="3083304"/>
                <a:ext cx="201254" cy="11281"/>
              </a:xfrm>
              <a:custGeom>
                <a:rect b="b" l="l" r="r" t="t"/>
                <a:pathLst>
                  <a:path extrusionOk="0" h="220" w="3925">
                    <a:moveTo>
                      <a:pt x="0" y="0"/>
                    </a:moveTo>
                    <a:lnTo>
                      <a:pt x="0" y="219"/>
                    </a:lnTo>
                    <a:lnTo>
                      <a:pt x="3924" y="219"/>
                    </a:lnTo>
                    <a:lnTo>
                      <a:pt x="3924"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1"/>
              <p:cNvSpPr/>
              <p:nvPr/>
            </p:nvSpPr>
            <p:spPr>
              <a:xfrm>
                <a:off x="4949830" y="2585743"/>
                <a:ext cx="101063" cy="151825"/>
              </a:xfrm>
              <a:custGeom>
                <a:rect b="b" l="l" r="r" t="t"/>
                <a:pathLst>
                  <a:path extrusionOk="0" h="2961" w="1971">
                    <a:moveTo>
                      <a:pt x="976" y="1"/>
                    </a:moveTo>
                    <a:cubicBezTo>
                      <a:pt x="394" y="1"/>
                      <a:pt x="1" y="617"/>
                      <a:pt x="1" y="1543"/>
                    </a:cubicBezTo>
                    <a:cubicBezTo>
                      <a:pt x="1" y="2427"/>
                      <a:pt x="363" y="2960"/>
                      <a:pt x="976" y="2960"/>
                    </a:cubicBezTo>
                    <a:cubicBezTo>
                      <a:pt x="1607" y="2960"/>
                      <a:pt x="1970" y="2427"/>
                      <a:pt x="1970" y="1543"/>
                    </a:cubicBezTo>
                    <a:cubicBezTo>
                      <a:pt x="1970" y="617"/>
                      <a:pt x="1577" y="1"/>
                      <a:pt x="97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81"/>
            <p:cNvGrpSpPr/>
            <p:nvPr/>
          </p:nvGrpSpPr>
          <p:grpSpPr>
            <a:xfrm>
              <a:off x="6963250" y="1498835"/>
              <a:ext cx="798865" cy="2317421"/>
              <a:chOff x="5268088" y="2402387"/>
              <a:chExt cx="259195" cy="751897"/>
            </a:xfrm>
          </p:grpSpPr>
          <p:sp>
            <p:nvSpPr>
              <p:cNvPr id="5594" name="Google Shape;5594;p81"/>
              <p:cNvSpPr/>
              <p:nvPr/>
            </p:nvSpPr>
            <p:spPr>
              <a:xfrm>
                <a:off x="5268088" y="2402387"/>
                <a:ext cx="259195" cy="751897"/>
              </a:xfrm>
              <a:custGeom>
                <a:rect b="b" l="l" r="r" t="t"/>
                <a:pathLst>
                  <a:path extrusionOk="0" h="14664" w="5055">
                    <a:moveTo>
                      <a:pt x="171" y="1"/>
                    </a:moveTo>
                    <a:cubicBezTo>
                      <a:pt x="76" y="1"/>
                      <a:pt x="1" y="80"/>
                      <a:pt x="1" y="190"/>
                    </a:cubicBezTo>
                    <a:lnTo>
                      <a:pt x="1" y="14475"/>
                    </a:lnTo>
                    <a:cubicBezTo>
                      <a:pt x="1" y="14569"/>
                      <a:pt x="76" y="14664"/>
                      <a:pt x="171" y="14664"/>
                    </a:cubicBezTo>
                    <a:lnTo>
                      <a:pt x="4866" y="14664"/>
                    </a:lnTo>
                    <a:cubicBezTo>
                      <a:pt x="4975" y="14664"/>
                      <a:pt x="5055" y="14569"/>
                      <a:pt x="5055" y="14475"/>
                    </a:cubicBezTo>
                    <a:lnTo>
                      <a:pt x="5055" y="190"/>
                    </a:lnTo>
                    <a:cubicBezTo>
                      <a:pt x="5055" y="80"/>
                      <a:pt x="4975" y="1"/>
                      <a:pt x="4866"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1"/>
              <p:cNvSpPr/>
              <p:nvPr/>
            </p:nvSpPr>
            <p:spPr>
              <a:xfrm>
                <a:off x="5273728" y="2491348"/>
                <a:ext cx="247966" cy="32252"/>
              </a:xfrm>
              <a:custGeom>
                <a:rect b="b" l="l" r="r" t="t"/>
                <a:pathLst>
                  <a:path extrusionOk="0" h="629" w="4836">
                    <a:moveTo>
                      <a:pt x="0" y="1"/>
                    </a:moveTo>
                    <a:lnTo>
                      <a:pt x="0" y="628"/>
                    </a:lnTo>
                    <a:lnTo>
                      <a:pt x="4835" y="628"/>
                    </a:lnTo>
                    <a:lnTo>
                      <a:pt x="4835"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1"/>
              <p:cNvSpPr/>
              <p:nvPr/>
            </p:nvSpPr>
            <p:spPr>
              <a:xfrm>
                <a:off x="5268088" y="2454892"/>
                <a:ext cx="259195" cy="11332"/>
              </a:xfrm>
              <a:custGeom>
                <a:rect b="b" l="l" r="r" t="t"/>
                <a:pathLst>
                  <a:path extrusionOk="0" h="221" w="5055">
                    <a:moveTo>
                      <a:pt x="1" y="1"/>
                    </a:moveTo>
                    <a:lnTo>
                      <a:pt x="1" y="220"/>
                    </a:lnTo>
                    <a:lnTo>
                      <a:pt x="5055" y="220"/>
                    </a:lnTo>
                    <a:lnTo>
                      <a:pt x="5055"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1"/>
              <p:cNvSpPr/>
              <p:nvPr/>
            </p:nvSpPr>
            <p:spPr>
              <a:xfrm>
                <a:off x="5268088" y="2545441"/>
                <a:ext cx="259195" cy="12050"/>
              </a:xfrm>
              <a:custGeom>
                <a:rect b="b" l="l" r="r" t="t"/>
                <a:pathLst>
                  <a:path extrusionOk="0" h="235" w="5055">
                    <a:moveTo>
                      <a:pt x="1" y="0"/>
                    </a:moveTo>
                    <a:lnTo>
                      <a:pt x="1" y="235"/>
                    </a:lnTo>
                    <a:lnTo>
                      <a:pt x="5055" y="235"/>
                    </a:lnTo>
                    <a:lnTo>
                      <a:pt x="5055"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1"/>
              <p:cNvSpPr/>
              <p:nvPr/>
            </p:nvSpPr>
            <p:spPr>
              <a:xfrm>
                <a:off x="5273728" y="3025929"/>
                <a:ext cx="247966" cy="32406"/>
              </a:xfrm>
              <a:custGeom>
                <a:rect b="b" l="l" r="r" t="t"/>
                <a:pathLst>
                  <a:path extrusionOk="0" h="632" w="4836">
                    <a:moveTo>
                      <a:pt x="0" y="0"/>
                    </a:moveTo>
                    <a:lnTo>
                      <a:pt x="0" y="632"/>
                    </a:lnTo>
                    <a:lnTo>
                      <a:pt x="4835" y="632"/>
                    </a:lnTo>
                    <a:lnTo>
                      <a:pt x="4835"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1"/>
              <p:cNvSpPr/>
              <p:nvPr/>
            </p:nvSpPr>
            <p:spPr>
              <a:xfrm>
                <a:off x="5268088" y="3083304"/>
                <a:ext cx="259195" cy="11281"/>
              </a:xfrm>
              <a:custGeom>
                <a:rect b="b" l="l" r="r" t="t"/>
                <a:pathLst>
                  <a:path extrusionOk="0" h="220" w="5055">
                    <a:moveTo>
                      <a:pt x="1" y="0"/>
                    </a:moveTo>
                    <a:lnTo>
                      <a:pt x="1" y="219"/>
                    </a:lnTo>
                    <a:lnTo>
                      <a:pt x="5055" y="219"/>
                    </a:lnTo>
                    <a:lnTo>
                      <a:pt x="5055"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1"/>
              <p:cNvSpPr/>
              <p:nvPr/>
            </p:nvSpPr>
            <p:spPr>
              <a:xfrm>
                <a:off x="5268088" y="2996856"/>
                <a:ext cx="259195" cy="12050"/>
              </a:xfrm>
              <a:custGeom>
                <a:rect b="b" l="l" r="r" t="t"/>
                <a:pathLst>
                  <a:path extrusionOk="0" h="235" w="5055">
                    <a:moveTo>
                      <a:pt x="1" y="0"/>
                    </a:moveTo>
                    <a:lnTo>
                      <a:pt x="1" y="235"/>
                    </a:lnTo>
                    <a:lnTo>
                      <a:pt x="5055" y="235"/>
                    </a:lnTo>
                    <a:lnTo>
                      <a:pt x="5055"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1"/>
              <p:cNvSpPr/>
              <p:nvPr/>
            </p:nvSpPr>
            <p:spPr>
              <a:xfrm>
                <a:off x="5342332" y="2635735"/>
                <a:ext cx="128341" cy="300523"/>
              </a:xfrm>
              <a:custGeom>
                <a:rect b="b" l="l" r="r" t="t"/>
                <a:pathLst>
                  <a:path extrusionOk="0" h="5861" w="2503">
                    <a:moveTo>
                      <a:pt x="1259" y="1"/>
                    </a:moveTo>
                    <a:cubicBezTo>
                      <a:pt x="140" y="1"/>
                      <a:pt x="0" y="1135"/>
                      <a:pt x="0" y="3044"/>
                    </a:cubicBezTo>
                    <a:cubicBezTo>
                      <a:pt x="0" y="4949"/>
                      <a:pt x="140" y="5860"/>
                      <a:pt x="1259" y="5860"/>
                    </a:cubicBezTo>
                    <a:cubicBezTo>
                      <a:pt x="2363" y="5860"/>
                      <a:pt x="2503" y="4775"/>
                      <a:pt x="2503" y="2870"/>
                    </a:cubicBezTo>
                    <a:cubicBezTo>
                      <a:pt x="2503" y="965"/>
                      <a:pt x="2363" y="1"/>
                      <a:pt x="125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81"/>
            <p:cNvGrpSpPr/>
            <p:nvPr/>
          </p:nvGrpSpPr>
          <p:grpSpPr>
            <a:xfrm>
              <a:off x="7762047" y="1354398"/>
              <a:ext cx="661947" cy="2461791"/>
              <a:chOff x="7207115" y="2520420"/>
              <a:chExt cx="170438" cy="633862"/>
            </a:xfrm>
          </p:grpSpPr>
          <p:sp>
            <p:nvSpPr>
              <p:cNvPr id="5603" name="Google Shape;5603;p81"/>
              <p:cNvSpPr/>
              <p:nvPr/>
            </p:nvSpPr>
            <p:spPr>
              <a:xfrm>
                <a:off x="7207115" y="2520420"/>
                <a:ext cx="170438" cy="633862"/>
              </a:xfrm>
              <a:custGeom>
                <a:rect b="b" l="l" r="r" t="t"/>
                <a:pathLst>
                  <a:path extrusionOk="0" h="12362" w="3324">
                    <a:moveTo>
                      <a:pt x="155" y="1"/>
                    </a:moveTo>
                    <a:cubicBezTo>
                      <a:pt x="80" y="1"/>
                      <a:pt x="0" y="76"/>
                      <a:pt x="0" y="156"/>
                    </a:cubicBezTo>
                    <a:lnTo>
                      <a:pt x="0" y="12207"/>
                    </a:lnTo>
                    <a:cubicBezTo>
                      <a:pt x="0" y="12286"/>
                      <a:pt x="80" y="12362"/>
                      <a:pt x="155" y="12362"/>
                    </a:cubicBezTo>
                    <a:lnTo>
                      <a:pt x="3149" y="12362"/>
                    </a:lnTo>
                    <a:cubicBezTo>
                      <a:pt x="3244" y="12362"/>
                      <a:pt x="3323" y="12286"/>
                      <a:pt x="3323" y="12207"/>
                    </a:cubicBezTo>
                    <a:lnTo>
                      <a:pt x="3323" y="156"/>
                    </a:lnTo>
                    <a:cubicBezTo>
                      <a:pt x="3323" y="76"/>
                      <a:pt x="3244" y="1"/>
                      <a:pt x="31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1"/>
              <p:cNvSpPr/>
              <p:nvPr/>
            </p:nvSpPr>
            <p:spPr>
              <a:xfrm>
                <a:off x="7211935" y="2595433"/>
                <a:ext cx="159978" cy="27586"/>
              </a:xfrm>
              <a:custGeom>
                <a:rect b="b" l="l" r="r" t="t"/>
                <a:pathLst>
                  <a:path extrusionOk="0" h="538" w="3120">
                    <a:moveTo>
                      <a:pt x="1" y="1"/>
                    </a:moveTo>
                    <a:lnTo>
                      <a:pt x="1" y="537"/>
                    </a:lnTo>
                    <a:lnTo>
                      <a:pt x="3120" y="537"/>
                    </a:lnTo>
                    <a:lnTo>
                      <a:pt x="31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1"/>
              <p:cNvSpPr/>
              <p:nvPr/>
            </p:nvSpPr>
            <p:spPr>
              <a:xfrm>
                <a:off x="7207115" y="2564823"/>
                <a:ext cx="170438" cy="9742"/>
              </a:xfrm>
              <a:custGeom>
                <a:rect b="b" l="l" r="r" t="t"/>
                <a:pathLst>
                  <a:path extrusionOk="0" h="190" w="3324">
                    <a:moveTo>
                      <a:pt x="0" y="0"/>
                    </a:moveTo>
                    <a:lnTo>
                      <a:pt x="0" y="189"/>
                    </a:lnTo>
                    <a:lnTo>
                      <a:pt x="3323" y="189"/>
                    </a:lnTo>
                    <a:lnTo>
                      <a:pt x="3323"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1"/>
              <p:cNvSpPr/>
              <p:nvPr/>
            </p:nvSpPr>
            <p:spPr>
              <a:xfrm>
                <a:off x="7211935" y="3046079"/>
                <a:ext cx="159978" cy="26817"/>
              </a:xfrm>
              <a:custGeom>
                <a:rect b="b" l="l" r="r" t="t"/>
                <a:pathLst>
                  <a:path extrusionOk="0" h="523" w="3120">
                    <a:moveTo>
                      <a:pt x="1" y="0"/>
                    </a:moveTo>
                    <a:lnTo>
                      <a:pt x="1" y="522"/>
                    </a:lnTo>
                    <a:lnTo>
                      <a:pt x="3120" y="522"/>
                    </a:lnTo>
                    <a:lnTo>
                      <a:pt x="3120"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1"/>
              <p:cNvSpPr/>
              <p:nvPr/>
            </p:nvSpPr>
            <p:spPr>
              <a:xfrm>
                <a:off x="7207115" y="3094533"/>
                <a:ext cx="170438" cy="9742"/>
              </a:xfrm>
              <a:custGeom>
                <a:rect b="b" l="l" r="r" t="t"/>
                <a:pathLst>
                  <a:path extrusionOk="0" h="190" w="3324">
                    <a:moveTo>
                      <a:pt x="0" y="0"/>
                    </a:moveTo>
                    <a:lnTo>
                      <a:pt x="0" y="189"/>
                    </a:lnTo>
                    <a:lnTo>
                      <a:pt x="3323" y="189"/>
                    </a:lnTo>
                    <a:lnTo>
                      <a:pt x="3323"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1"/>
              <p:cNvSpPr/>
              <p:nvPr/>
            </p:nvSpPr>
            <p:spPr>
              <a:xfrm>
                <a:off x="7250698" y="2674498"/>
                <a:ext cx="85527" cy="128598"/>
              </a:xfrm>
              <a:custGeom>
                <a:rect b="b" l="l" r="r" t="t"/>
                <a:pathLst>
                  <a:path extrusionOk="0" h="2508" w="1668">
                    <a:moveTo>
                      <a:pt x="836" y="1"/>
                    </a:moveTo>
                    <a:cubicBezTo>
                      <a:pt x="330" y="1"/>
                      <a:pt x="1" y="538"/>
                      <a:pt x="1" y="1309"/>
                    </a:cubicBezTo>
                    <a:cubicBezTo>
                      <a:pt x="1" y="2065"/>
                      <a:pt x="315" y="2507"/>
                      <a:pt x="836" y="2507"/>
                    </a:cubicBezTo>
                    <a:cubicBezTo>
                      <a:pt x="1354" y="2507"/>
                      <a:pt x="1668" y="2065"/>
                      <a:pt x="1668" y="1309"/>
                    </a:cubicBezTo>
                    <a:cubicBezTo>
                      <a:pt x="1668" y="538"/>
                      <a:pt x="1339" y="1"/>
                      <a:pt x="83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9" name="Google Shape;5609;p81"/>
          <p:cNvGrpSpPr/>
          <p:nvPr/>
        </p:nvGrpSpPr>
        <p:grpSpPr>
          <a:xfrm>
            <a:off x="218168" y="93745"/>
            <a:ext cx="1603202" cy="1215335"/>
            <a:chOff x="475775" y="3784023"/>
            <a:chExt cx="1050384" cy="796263"/>
          </a:xfrm>
        </p:grpSpPr>
        <p:sp>
          <p:nvSpPr>
            <p:cNvPr id="5610" name="Google Shape;5610;p81"/>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1"/>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1"/>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1"/>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1"/>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1"/>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1"/>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1"/>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1"/>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1"/>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1"/>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1"/>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1"/>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1"/>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1"/>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1"/>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1"/>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1"/>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1"/>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1"/>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1"/>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1"/>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1"/>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81"/>
          <p:cNvGrpSpPr/>
          <p:nvPr/>
        </p:nvGrpSpPr>
        <p:grpSpPr>
          <a:xfrm>
            <a:off x="130932" y="3721697"/>
            <a:ext cx="3079200" cy="2759273"/>
            <a:chOff x="1259573" y="3375920"/>
            <a:chExt cx="1882382" cy="1686803"/>
          </a:xfrm>
        </p:grpSpPr>
        <p:sp>
          <p:nvSpPr>
            <p:cNvPr id="5634" name="Google Shape;5634;p81"/>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1"/>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1"/>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1"/>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1"/>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1"/>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1"/>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1"/>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1"/>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1"/>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1"/>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1"/>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1"/>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1"/>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1"/>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1"/>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1"/>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1"/>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1"/>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1"/>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1"/>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1"/>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1"/>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1"/>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1"/>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1"/>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1"/>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1"/>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1"/>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1"/>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1"/>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1"/>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1"/>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1"/>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1"/>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1"/>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1"/>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1"/>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1"/>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1"/>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1"/>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1"/>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1"/>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1"/>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1"/>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1"/>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1"/>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1"/>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1"/>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1"/>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1"/>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1"/>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1"/>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1"/>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1"/>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1"/>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81"/>
          <p:cNvGrpSpPr/>
          <p:nvPr/>
        </p:nvGrpSpPr>
        <p:grpSpPr>
          <a:xfrm>
            <a:off x="2926722" y="3889738"/>
            <a:ext cx="1675228" cy="1003099"/>
            <a:chOff x="6784369" y="2225096"/>
            <a:chExt cx="1144047" cy="685036"/>
          </a:xfrm>
        </p:grpSpPr>
        <p:sp>
          <p:nvSpPr>
            <p:cNvPr id="5691" name="Google Shape;5691;p81"/>
            <p:cNvSpPr/>
            <p:nvPr/>
          </p:nvSpPr>
          <p:spPr>
            <a:xfrm>
              <a:off x="6855109" y="2378001"/>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1"/>
            <p:cNvSpPr/>
            <p:nvPr/>
          </p:nvSpPr>
          <p:spPr>
            <a:xfrm>
              <a:off x="7349746" y="2225096"/>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1"/>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1"/>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1"/>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1"/>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1"/>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1"/>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1"/>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1"/>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1"/>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1"/>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1"/>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1"/>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1"/>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1"/>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1"/>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1"/>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1"/>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1"/>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1"/>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1"/>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1"/>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1"/>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1"/>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1"/>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1"/>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1"/>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1"/>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1"/>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1"/>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1"/>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81"/>
          <p:cNvGrpSpPr/>
          <p:nvPr/>
        </p:nvGrpSpPr>
        <p:grpSpPr>
          <a:xfrm>
            <a:off x="6760932" y="-637505"/>
            <a:ext cx="2181956" cy="2415986"/>
            <a:chOff x="1180196" y="1611644"/>
            <a:chExt cx="1265489" cy="1401221"/>
          </a:xfrm>
        </p:grpSpPr>
        <p:sp>
          <p:nvSpPr>
            <p:cNvPr id="5724" name="Google Shape;5724;p81"/>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1"/>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1"/>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1"/>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1"/>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1"/>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1"/>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1"/>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1"/>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1"/>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1"/>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1"/>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1"/>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1"/>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1"/>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1"/>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1"/>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1"/>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1"/>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1"/>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1"/>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1"/>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1"/>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1"/>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1"/>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1"/>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1"/>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1"/>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1"/>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1"/>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1"/>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1"/>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1"/>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1"/>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1"/>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2" name="Shape 5762"/>
        <p:cNvGrpSpPr/>
        <p:nvPr/>
      </p:nvGrpSpPr>
      <p:grpSpPr>
        <a:xfrm>
          <a:off x="0" y="0"/>
          <a:ext cx="0" cy="0"/>
          <a:chOff x="0" y="0"/>
          <a:chExt cx="0" cy="0"/>
        </a:xfrm>
      </p:grpSpPr>
      <p:sp>
        <p:nvSpPr>
          <p:cNvPr id="5763" name="Google Shape;5763;p82"/>
          <p:cNvSpPr txBox="1"/>
          <p:nvPr>
            <p:ph type="title"/>
          </p:nvPr>
        </p:nvSpPr>
        <p:spPr>
          <a:xfrm>
            <a:off x="720106" y="2395700"/>
            <a:ext cx="4075800" cy="1139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 picture always </a:t>
            </a:r>
            <a:r>
              <a:rPr lang="en">
                <a:solidFill>
                  <a:schemeClr val="lt1"/>
                </a:solidFill>
              </a:rPr>
              <a:t>reinforces the concept</a:t>
            </a:r>
            <a:endParaRPr>
              <a:solidFill>
                <a:schemeClr val="lt1"/>
              </a:solidFill>
            </a:endParaRPr>
          </a:p>
        </p:txBody>
      </p:sp>
      <p:sp>
        <p:nvSpPr>
          <p:cNvPr id="5764" name="Google Shape;5764;p82"/>
          <p:cNvSpPr txBox="1"/>
          <p:nvPr>
            <p:ph idx="1" type="subTitle"/>
          </p:nvPr>
        </p:nvSpPr>
        <p:spPr>
          <a:xfrm>
            <a:off x="720000" y="3505063"/>
            <a:ext cx="4075800" cy="7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Images reveal large amounts of data, so remember: use an image instead of a long text. Your audience will appreciate it</a:t>
            </a:r>
            <a:endParaRPr/>
          </a:p>
        </p:txBody>
      </p:sp>
      <p:pic>
        <p:nvPicPr>
          <p:cNvPr id="5765" name="Google Shape;5765;p82"/>
          <p:cNvPicPr preferRelativeResize="0"/>
          <p:nvPr>
            <p:ph idx="2" type="pic"/>
          </p:nvPr>
        </p:nvPicPr>
        <p:blipFill rotWithShape="1">
          <a:blip r:embed="rId3">
            <a:alphaModFix/>
          </a:blip>
          <a:srcRect b="10074" l="0" r="10031" t="53"/>
          <a:stretch/>
        </p:blipFill>
        <p:spPr>
          <a:xfrm>
            <a:off x="5422600" y="937050"/>
            <a:ext cx="2618400" cy="3269400"/>
          </a:xfrm>
          <a:prstGeom prst="roundRect">
            <a:avLst>
              <a:gd fmla="val 16667" name="adj"/>
            </a:avLst>
          </a:prstGeom>
        </p:spPr>
      </p:pic>
      <p:grpSp>
        <p:nvGrpSpPr>
          <p:cNvPr id="5766" name="Google Shape;5766;p82"/>
          <p:cNvGrpSpPr/>
          <p:nvPr/>
        </p:nvGrpSpPr>
        <p:grpSpPr>
          <a:xfrm>
            <a:off x="3088319" y="937050"/>
            <a:ext cx="1594993" cy="1299324"/>
            <a:chOff x="3442068" y="2513857"/>
            <a:chExt cx="787379" cy="641388"/>
          </a:xfrm>
        </p:grpSpPr>
        <p:sp>
          <p:nvSpPr>
            <p:cNvPr id="5767" name="Google Shape;5767;p82"/>
            <p:cNvSpPr/>
            <p:nvPr/>
          </p:nvSpPr>
          <p:spPr>
            <a:xfrm>
              <a:off x="3483959" y="2684188"/>
              <a:ext cx="730976" cy="127008"/>
            </a:xfrm>
            <a:custGeom>
              <a:rect b="b" l="l" r="r" t="t"/>
              <a:pathLst>
                <a:path extrusionOk="0" h="2477" w="14256">
                  <a:moveTo>
                    <a:pt x="14130" y="1"/>
                  </a:moveTo>
                  <a:lnTo>
                    <a:pt x="129" y="35"/>
                  </a:lnTo>
                  <a:cubicBezTo>
                    <a:pt x="64" y="35"/>
                    <a:pt x="0" y="95"/>
                    <a:pt x="0" y="160"/>
                  </a:cubicBezTo>
                  <a:lnTo>
                    <a:pt x="19" y="2363"/>
                  </a:lnTo>
                  <a:cubicBezTo>
                    <a:pt x="19" y="2428"/>
                    <a:pt x="64" y="2477"/>
                    <a:pt x="129" y="2477"/>
                  </a:cubicBezTo>
                  <a:lnTo>
                    <a:pt x="14146" y="2458"/>
                  </a:lnTo>
                  <a:cubicBezTo>
                    <a:pt x="14210" y="2458"/>
                    <a:pt x="14255" y="2397"/>
                    <a:pt x="14255" y="2333"/>
                  </a:cubicBezTo>
                  <a:lnTo>
                    <a:pt x="14255" y="129"/>
                  </a:lnTo>
                  <a:cubicBezTo>
                    <a:pt x="14255" y="65"/>
                    <a:pt x="14210" y="1"/>
                    <a:pt x="14130" y="1"/>
                  </a:cubicBezTo>
                  <a:close/>
                </a:path>
              </a:pathLst>
            </a:custGeom>
            <a:solidFill>
              <a:srgbClr val="00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2"/>
            <p:cNvSpPr/>
            <p:nvPr/>
          </p:nvSpPr>
          <p:spPr>
            <a:xfrm>
              <a:off x="3531644" y="2690034"/>
              <a:ext cx="17075" cy="117881"/>
            </a:xfrm>
            <a:custGeom>
              <a:rect b="b" l="l" r="r" t="t"/>
              <a:pathLst>
                <a:path extrusionOk="0" h="2299" w="333">
                  <a:moveTo>
                    <a:pt x="0" y="0"/>
                  </a:moveTo>
                  <a:lnTo>
                    <a:pt x="0" y="2299"/>
                  </a:lnTo>
                  <a:lnTo>
                    <a:pt x="333" y="2299"/>
                  </a:lnTo>
                  <a:lnTo>
                    <a:pt x="333"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2"/>
            <p:cNvSpPr/>
            <p:nvPr/>
          </p:nvSpPr>
          <p:spPr>
            <a:xfrm>
              <a:off x="3512262" y="2685932"/>
              <a:ext cx="6614" cy="125265"/>
            </a:xfrm>
            <a:custGeom>
              <a:rect b="b" l="l" r="r" t="t"/>
              <a:pathLst>
                <a:path extrusionOk="0" h="2443" w="129">
                  <a:moveTo>
                    <a:pt x="0" y="1"/>
                  </a:moveTo>
                  <a:lnTo>
                    <a:pt x="0" y="2443"/>
                  </a:lnTo>
                  <a:lnTo>
                    <a:pt x="129" y="2443"/>
                  </a:lnTo>
                  <a:lnTo>
                    <a:pt x="11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2"/>
            <p:cNvSpPr/>
            <p:nvPr/>
          </p:nvSpPr>
          <p:spPr>
            <a:xfrm>
              <a:off x="4147034" y="2688290"/>
              <a:ext cx="17075" cy="118086"/>
            </a:xfrm>
            <a:custGeom>
              <a:rect b="b" l="l" r="r" t="t"/>
              <a:pathLst>
                <a:path extrusionOk="0" h="2303" w="333">
                  <a:moveTo>
                    <a:pt x="0" y="0"/>
                  </a:moveTo>
                  <a:lnTo>
                    <a:pt x="0" y="2302"/>
                  </a:lnTo>
                  <a:lnTo>
                    <a:pt x="333" y="2302"/>
                  </a:lnTo>
                  <a:lnTo>
                    <a:pt x="333"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2"/>
            <p:cNvSpPr/>
            <p:nvPr/>
          </p:nvSpPr>
          <p:spPr>
            <a:xfrm>
              <a:off x="4177849" y="2684188"/>
              <a:ext cx="5640" cy="126034"/>
            </a:xfrm>
            <a:custGeom>
              <a:rect b="b" l="l" r="r" t="t"/>
              <a:pathLst>
                <a:path extrusionOk="0" h="2458" w="110">
                  <a:moveTo>
                    <a:pt x="0" y="1"/>
                  </a:moveTo>
                  <a:lnTo>
                    <a:pt x="0" y="2458"/>
                  </a:lnTo>
                  <a:lnTo>
                    <a:pt x="110" y="2458"/>
                  </a:lnTo>
                  <a:lnTo>
                    <a:pt x="11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2"/>
            <p:cNvSpPr/>
            <p:nvPr/>
          </p:nvSpPr>
          <p:spPr>
            <a:xfrm>
              <a:off x="3504315" y="2834421"/>
              <a:ext cx="685598" cy="122957"/>
            </a:xfrm>
            <a:custGeom>
              <a:rect b="b" l="l" r="r" t="t"/>
              <a:pathLst>
                <a:path extrusionOk="0" h="2398" w="13371">
                  <a:moveTo>
                    <a:pt x="0" y="0"/>
                  </a:moveTo>
                  <a:lnTo>
                    <a:pt x="0" y="2397"/>
                  </a:lnTo>
                  <a:lnTo>
                    <a:pt x="13371" y="2397"/>
                  </a:lnTo>
                  <a:lnTo>
                    <a:pt x="13371" y="0"/>
                  </a:ln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2"/>
            <p:cNvSpPr/>
            <p:nvPr/>
          </p:nvSpPr>
          <p:spPr>
            <a:xfrm>
              <a:off x="3483959" y="2816013"/>
              <a:ext cx="726874" cy="165567"/>
            </a:xfrm>
            <a:custGeom>
              <a:rect b="b" l="l" r="r" t="t"/>
              <a:pathLst>
                <a:path extrusionOk="0" h="3229" w="14176">
                  <a:moveTo>
                    <a:pt x="0" y="0"/>
                  </a:moveTo>
                  <a:lnTo>
                    <a:pt x="0" y="613"/>
                  </a:lnTo>
                  <a:lnTo>
                    <a:pt x="13250" y="613"/>
                  </a:lnTo>
                  <a:cubicBezTo>
                    <a:pt x="13344" y="613"/>
                    <a:pt x="13420" y="677"/>
                    <a:pt x="13420" y="756"/>
                  </a:cubicBezTo>
                  <a:lnTo>
                    <a:pt x="13420" y="2473"/>
                  </a:lnTo>
                  <a:cubicBezTo>
                    <a:pt x="13420" y="2552"/>
                    <a:pt x="13344" y="2612"/>
                    <a:pt x="13250" y="2612"/>
                  </a:cubicBezTo>
                  <a:lnTo>
                    <a:pt x="0" y="2612"/>
                  </a:lnTo>
                  <a:lnTo>
                    <a:pt x="0" y="3229"/>
                  </a:lnTo>
                  <a:lnTo>
                    <a:pt x="11057" y="3229"/>
                  </a:lnTo>
                  <a:cubicBezTo>
                    <a:pt x="11152" y="3229"/>
                    <a:pt x="11216" y="3164"/>
                    <a:pt x="11216" y="3085"/>
                  </a:cubicBezTo>
                  <a:cubicBezTo>
                    <a:pt x="11216" y="3024"/>
                    <a:pt x="11295" y="2960"/>
                    <a:pt x="11390" y="2960"/>
                  </a:cubicBezTo>
                  <a:lnTo>
                    <a:pt x="12176" y="2960"/>
                  </a:lnTo>
                  <a:cubicBezTo>
                    <a:pt x="12256" y="2960"/>
                    <a:pt x="12335" y="3024"/>
                    <a:pt x="12335" y="3085"/>
                  </a:cubicBezTo>
                  <a:cubicBezTo>
                    <a:pt x="12335" y="3164"/>
                    <a:pt x="12414" y="3229"/>
                    <a:pt x="12494" y="3229"/>
                  </a:cubicBezTo>
                  <a:lnTo>
                    <a:pt x="14176" y="3229"/>
                  </a:lnTo>
                  <a:lnTo>
                    <a:pt x="14176" y="3164"/>
                  </a:lnTo>
                  <a:lnTo>
                    <a:pt x="14176" y="2612"/>
                  </a:lnTo>
                  <a:lnTo>
                    <a:pt x="14176" y="613"/>
                  </a:lnTo>
                  <a:lnTo>
                    <a:pt x="14176" y="140"/>
                  </a:lnTo>
                  <a:cubicBezTo>
                    <a:pt x="14176" y="61"/>
                    <a:pt x="14115" y="0"/>
                    <a:pt x="14021" y="0"/>
                  </a:cubicBezTo>
                  <a:lnTo>
                    <a:pt x="12494" y="0"/>
                  </a:lnTo>
                  <a:cubicBezTo>
                    <a:pt x="12414" y="0"/>
                    <a:pt x="12335" y="61"/>
                    <a:pt x="12335" y="140"/>
                  </a:cubicBezTo>
                  <a:cubicBezTo>
                    <a:pt x="12335" y="204"/>
                    <a:pt x="12256" y="265"/>
                    <a:pt x="12176" y="265"/>
                  </a:cubicBezTo>
                  <a:lnTo>
                    <a:pt x="11390" y="265"/>
                  </a:lnTo>
                  <a:cubicBezTo>
                    <a:pt x="11295" y="265"/>
                    <a:pt x="11216" y="204"/>
                    <a:pt x="11216" y="140"/>
                  </a:cubicBezTo>
                  <a:cubicBezTo>
                    <a:pt x="11216" y="61"/>
                    <a:pt x="11152" y="0"/>
                    <a:pt x="11057"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2"/>
            <p:cNvSpPr/>
            <p:nvPr/>
          </p:nvSpPr>
          <p:spPr>
            <a:xfrm>
              <a:off x="3515544" y="2861186"/>
              <a:ext cx="643758" cy="11281"/>
            </a:xfrm>
            <a:custGeom>
              <a:rect b="b" l="l" r="r" t="t"/>
              <a:pathLst>
                <a:path extrusionOk="0" h="220" w="12555">
                  <a:moveTo>
                    <a:pt x="0" y="0"/>
                  </a:moveTo>
                  <a:lnTo>
                    <a:pt x="0" y="219"/>
                  </a:lnTo>
                  <a:lnTo>
                    <a:pt x="12554" y="219"/>
                  </a:lnTo>
                  <a:lnTo>
                    <a:pt x="12554"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2"/>
            <p:cNvSpPr/>
            <p:nvPr/>
          </p:nvSpPr>
          <p:spPr>
            <a:xfrm>
              <a:off x="3515544" y="2884618"/>
              <a:ext cx="643758" cy="12050"/>
            </a:xfrm>
            <a:custGeom>
              <a:rect b="b" l="l" r="r" t="t"/>
              <a:pathLst>
                <a:path extrusionOk="0" h="235" w="12555">
                  <a:moveTo>
                    <a:pt x="0" y="1"/>
                  </a:moveTo>
                  <a:lnTo>
                    <a:pt x="0" y="235"/>
                  </a:lnTo>
                  <a:lnTo>
                    <a:pt x="12554" y="235"/>
                  </a:lnTo>
                  <a:lnTo>
                    <a:pt x="12554"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2"/>
            <p:cNvSpPr/>
            <p:nvPr/>
          </p:nvSpPr>
          <p:spPr>
            <a:xfrm>
              <a:off x="3539745" y="2538058"/>
              <a:ext cx="646116" cy="122957"/>
            </a:xfrm>
            <a:custGeom>
              <a:rect b="b" l="l" r="r" t="t"/>
              <a:pathLst>
                <a:path extrusionOk="0" h="2398" w="12601">
                  <a:moveTo>
                    <a:pt x="1" y="1"/>
                  </a:moveTo>
                  <a:lnTo>
                    <a:pt x="1" y="2397"/>
                  </a:lnTo>
                  <a:lnTo>
                    <a:pt x="12600" y="2397"/>
                  </a:lnTo>
                  <a:lnTo>
                    <a:pt x="12600" y="1"/>
                  </a:ln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2"/>
            <p:cNvSpPr/>
            <p:nvPr/>
          </p:nvSpPr>
          <p:spPr>
            <a:xfrm>
              <a:off x="3519594" y="2513857"/>
              <a:ext cx="684060" cy="165567"/>
            </a:xfrm>
            <a:custGeom>
              <a:rect b="b" l="l" r="r" t="t"/>
              <a:pathLst>
                <a:path extrusionOk="0" h="3229" w="13341">
                  <a:moveTo>
                    <a:pt x="1" y="0"/>
                  </a:moveTo>
                  <a:lnTo>
                    <a:pt x="1" y="80"/>
                  </a:lnTo>
                  <a:lnTo>
                    <a:pt x="1" y="631"/>
                  </a:lnTo>
                  <a:lnTo>
                    <a:pt x="1" y="2616"/>
                  </a:lnTo>
                  <a:lnTo>
                    <a:pt x="1" y="3104"/>
                  </a:lnTo>
                  <a:cubicBezTo>
                    <a:pt x="1" y="3168"/>
                    <a:pt x="80" y="3228"/>
                    <a:pt x="156" y="3228"/>
                  </a:cubicBezTo>
                  <a:lnTo>
                    <a:pt x="1592" y="3228"/>
                  </a:lnTo>
                  <a:cubicBezTo>
                    <a:pt x="1668" y="3228"/>
                    <a:pt x="1747" y="3168"/>
                    <a:pt x="1747" y="3104"/>
                  </a:cubicBezTo>
                  <a:cubicBezTo>
                    <a:pt x="1747" y="3024"/>
                    <a:pt x="1811" y="2964"/>
                    <a:pt x="1906" y="2964"/>
                  </a:cubicBezTo>
                  <a:lnTo>
                    <a:pt x="2647" y="2964"/>
                  </a:lnTo>
                  <a:cubicBezTo>
                    <a:pt x="2726" y="2964"/>
                    <a:pt x="2787" y="3024"/>
                    <a:pt x="2787" y="3104"/>
                  </a:cubicBezTo>
                  <a:cubicBezTo>
                    <a:pt x="2787" y="3168"/>
                    <a:pt x="2866" y="3228"/>
                    <a:pt x="2946" y="3228"/>
                  </a:cubicBezTo>
                  <a:lnTo>
                    <a:pt x="13341" y="3228"/>
                  </a:lnTo>
                  <a:lnTo>
                    <a:pt x="13341" y="2616"/>
                  </a:lnTo>
                  <a:lnTo>
                    <a:pt x="882" y="2616"/>
                  </a:lnTo>
                  <a:cubicBezTo>
                    <a:pt x="787" y="2616"/>
                    <a:pt x="723" y="2552"/>
                    <a:pt x="723" y="2491"/>
                  </a:cubicBezTo>
                  <a:lnTo>
                    <a:pt x="723" y="756"/>
                  </a:lnTo>
                  <a:cubicBezTo>
                    <a:pt x="723" y="677"/>
                    <a:pt x="787" y="631"/>
                    <a:pt x="882" y="631"/>
                  </a:cubicBezTo>
                  <a:lnTo>
                    <a:pt x="13341" y="631"/>
                  </a:lnTo>
                  <a:lnTo>
                    <a:pt x="13341" y="0"/>
                  </a:lnTo>
                  <a:lnTo>
                    <a:pt x="2946" y="0"/>
                  </a:lnTo>
                  <a:cubicBezTo>
                    <a:pt x="2866" y="0"/>
                    <a:pt x="2787" y="64"/>
                    <a:pt x="2787" y="144"/>
                  </a:cubicBezTo>
                  <a:cubicBezTo>
                    <a:pt x="2787" y="223"/>
                    <a:pt x="2726" y="269"/>
                    <a:pt x="2647" y="269"/>
                  </a:cubicBezTo>
                  <a:lnTo>
                    <a:pt x="1906" y="269"/>
                  </a:lnTo>
                  <a:cubicBezTo>
                    <a:pt x="1811" y="269"/>
                    <a:pt x="1747" y="223"/>
                    <a:pt x="1747" y="144"/>
                  </a:cubicBezTo>
                  <a:cubicBezTo>
                    <a:pt x="1747" y="64"/>
                    <a:pt x="1668" y="0"/>
                    <a:pt x="159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2"/>
            <p:cNvSpPr/>
            <p:nvPr/>
          </p:nvSpPr>
          <p:spPr>
            <a:xfrm>
              <a:off x="3568817" y="2622967"/>
              <a:ext cx="605763" cy="12050"/>
            </a:xfrm>
            <a:custGeom>
              <a:rect b="b" l="l" r="r" t="t"/>
              <a:pathLst>
                <a:path extrusionOk="0" h="235" w="11814">
                  <a:moveTo>
                    <a:pt x="1" y="0"/>
                  </a:moveTo>
                  <a:lnTo>
                    <a:pt x="1" y="235"/>
                  </a:lnTo>
                  <a:lnTo>
                    <a:pt x="11814" y="235"/>
                  </a:lnTo>
                  <a:lnTo>
                    <a:pt x="11814"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2"/>
            <p:cNvSpPr/>
            <p:nvPr/>
          </p:nvSpPr>
          <p:spPr>
            <a:xfrm>
              <a:off x="3568817" y="2599484"/>
              <a:ext cx="605763" cy="11332"/>
            </a:xfrm>
            <a:custGeom>
              <a:rect b="b" l="l" r="r" t="t"/>
              <a:pathLst>
                <a:path extrusionOk="0" h="221" w="11814">
                  <a:moveTo>
                    <a:pt x="1" y="1"/>
                  </a:moveTo>
                  <a:lnTo>
                    <a:pt x="1" y="220"/>
                  </a:lnTo>
                  <a:lnTo>
                    <a:pt x="11814" y="220"/>
                  </a:lnTo>
                  <a:lnTo>
                    <a:pt x="11814"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2"/>
            <p:cNvSpPr/>
            <p:nvPr/>
          </p:nvSpPr>
          <p:spPr>
            <a:xfrm>
              <a:off x="3458937" y="3013725"/>
              <a:ext cx="754409" cy="122906"/>
            </a:xfrm>
            <a:custGeom>
              <a:rect b="b" l="l" r="r" t="t"/>
              <a:pathLst>
                <a:path extrusionOk="0" h="2397" w="14713">
                  <a:moveTo>
                    <a:pt x="1" y="0"/>
                  </a:moveTo>
                  <a:lnTo>
                    <a:pt x="1" y="2397"/>
                  </a:lnTo>
                  <a:lnTo>
                    <a:pt x="14713" y="2397"/>
                  </a:lnTo>
                  <a:lnTo>
                    <a:pt x="14713" y="0"/>
                  </a:ln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2"/>
            <p:cNvSpPr/>
            <p:nvPr/>
          </p:nvSpPr>
          <p:spPr>
            <a:xfrm>
              <a:off x="3442068" y="2989473"/>
              <a:ext cx="787379" cy="165772"/>
            </a:xfrm>
            <a:custGeom>
              <a:rect b="b" l="l" r="r" t="t"/>
              <a:pathLst>
                <a:path extrusionOk="0" h="3233" w="15356">
                  <a:moveTo>
                    <a:pt x="1" y="1"/>
                  </a:moveTo>
                  <a:lnTo>
                    <a:pt x="1" y="65"/>
                  </a:lnTo>
                  <a:lnTo>
                    <a:pt x="1" y="617"/>
                  </a:lnTo>
                  <a:lnTo>
                    <a:pt x="1" y="2616"/>
                  </a:lnTo>
                  <a:lnTo>
                    <a:pt x="1" y="3089"/>
                  </a:lnTo>
                  <a:cubicBezTo>
                    <a:pt x="1" y="3168"/>
                    <a:pt x="61" y="3233"/>
                    <a:pt x="125" y="3233"/>
                  </a:cubicBezTo>
                  <a:lnTo>
                    <a:pt x="1354" y="3233"/>
                  </a:lnTo>
                  <a:cubicBezTo>
                    <a:pt x="1433" y="3233"/>
                    <a:pt x="1498" y="3168"/>
                    <a:pt x="1498" y="3089"/>
                  </a:cubicBezTo>
                  <a:cubicBezTo>
                    <a:pt x="1498" y="3025"/>
                    <a:pt x="1543" y="2964"/>
                    <a:pt x="1622" y="2964"/>
                  </a:cubicBezTo>
                  <a:lnTo>
                    <a:pt x="2254" y="2964"/>
                  </a:lnTo>
                  <a:cubicBezTo>
                    <a:pt x="2329" y="2964"/>
                    <a:pt x="2394" y="3025"/>
                    <a:pt x="2394" y="3089"/>
                  </a:cubicBezTo>
                  <a:cubicBezTo>
                    <a:pt x="2394" y="3168"/>
                    <a:pt x="2458" y="3233"/>
                    <a:pt x="2518" y="3233"/>
                  </a:cubicBezTo>
                  <a:lnTo>
                    <a:pt x="15356" y="3233"/>
                  </a:lnTo>
                  <a:lnTo>
                    <a:pt x="15356" y="2616"/>
                  </a:lnTo>
                  <a:lnTo>
                    <a:pt x="757" y="2616"/>
                  </a:lnTo>
                  <a:cubicBezTo>
                    <a:pt x="677" y="2616"/>
                    <a:pt x="613" y="2552"/>
                    <a:pt x="613" y="2477"/>
                  </a:cubicBezTo>
                  <a:lnTo>
                    <a:pt x="613" y="757"/>
                  </a:lnTo>
                  <a:cubicBezTo>
                    <a:pt x="613" y="681"/>
                    <a:pt x="677" y="617"/>
                    <a:pt x="757" y="617"/>
                  </a:cubicBezTo>
                  <a:lnTo>
                    <a:pt x="15356" y="617"/>
                  </a:lnTo>
                  <a:lnTo>
                    <a:pt x="15356" y="1"/>
                  </a:lnTo>
                  <a:lnTo>
                    <a:pt x="2518" y="1"/>
                  </a:lnTo>
                  <a:cubicBezTo>
                    <a:pt x="2458" y="1"/>
                    <a:pt x="2394" y="65"/>
                    <a:pt x="2394" y="129"/>
                  </a:cubicBezTo>
                  <a:cubicBezTo>
                    <a:pt x="2394" y="208"/>
                    <a:pt x="2329" y="269"/>
                    <a:pt x="2254" y="269"/>
                  </a:cubicBezTo>
                  <a:lnTo>
                    <a:pt x="1622" y="269"/>
                  </a:lnTo>
                  <a:cubicBezTo>
                    <a:pt x="1543" y="269"/>
                    <a:pt x="1498" y="208"/>
                    <a:pt x="1498" y="129"/>
                  </a:cubicBezTo>
                  <a:cubicBezTo>
                    <a:pt x="1498" y="65"/>
                    <a:pt x="1433" y="1"/>
                    <a:pt x="135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2"/>
            <p:cNvSpPr/>
            <p:nvPr/>
          </p:nvSpPr>
          <p:spPr>
            <a:xfrm>
              <a:off x="3483959" y="3097814"/>
              <a:ext cx="720516" cy="12101"/>
            </a:xfrm>
            <a:custGeom>
              <a:rect b="b" l="l" r="r" t="t"/>
              <a:pathLst>
                <a:path extrusionOk="0" h="236" w="14052">
                  <a:moveTo>
                    <a:pt x="0" y="1"/>
                  </a:moveTo>
                  <a:lnTo>
                    <a:pt x="0" y="235"/>
                  </a:lnTo>
                  <a:lnTo>
                    <a:pt x="14051" y="235"/>
                  </a:lnTo>
                  <a:lnTo>
                    <a:pt x="14051"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2"/>
            <p:cNvSpPr/>
            <p:nvPr/>
          </p:nvSpPr>
          <p:spPr>
            <a:xfrm>
              <a:off x="3483959" y="3074382"/>
              <a:ext cx="720516" cy="12050"/>
            </a:xfrm>
            <a:custGeom>
              <a:rect b="b" l="l" r="r" t="t"/>
              <a:pathLst>
                <a:path extrusionOk="0" h="235" w="14052">
                  <a:moveTo>
                    <a:pt x="0" y="0"/>
                  </a:moveTo>
                  <a:lnTo>
                    <a:pt x="0" y="235"/>
                  </a:lnTo>
                  <a:lnTo>
                    <a:pt x="14051" y="235"/>
                  </a:lnTo>
                  <a:lnTo>
                    <a:pt x="14051"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2"/>
            <p:cNvSpPr/>
            <p:nvPr/>
          </p:nvSpPr>
          <p:spPr>
            <a:xfrm>
              <a:off x="3578508" y="2697981"/>
              <a:ext cx="537926" cy="101012"/>
            </a:xfrm>
            <a:custGeom>
              <a:rect b="b" l="l" r="r" t="t"/>
              <a:pathLst>
                <a:path extrusionOk="0" h="1970" w="10491">
                  <a:moveTo>
                    <a:pt x="10238" y="65"/>
                  </a:moveTo>
                  <a:cubicBezTo>
                    <a:pt x="10238" y="189"/>
                    <a:pt x="10332" y="284"/>
                    <a:pt x="10442" y="299"/>
                  </a:cubicBezTo>
                  <a:lnTo>
                    <a:pt x="10442" y="1686"/>
                  </a:lnTo>
                  <a:cubicBezTo>
                    <a:pt x="10332" y="1701"/>
                    <a:pt x="10238" y="1796"/>
                    <a:pt x="10238" y="1905"/>
                  </a:cubicBezTo>
                  <a:lnTo>
                    <a:pt x="269" y="1905"/>
                  </a:lnTo>
                  <a:cubicBezTo>
                    <a:pt x="254" y="1796"/>
                    <a:pt x="175" y="1701"/>
                    <a:pt x="65" y="1686"/>
                  </a:cubicBezTo>
                  <a:lnTo>
                    <a:pt x="65" y="299"/>
                  </a:lnTo>
                  <a:cubicBezTo>
                    <a:pt x="175" y="284"/>
                    <a:pt x="254" y="189"/>
                    <a:pt x="269" y="65"/>
                  </a:cubicBezTo>
                  <a:close/>
                  <a:moveTo>
                    <a:pt x="205" y="0"/>
                  </a:moveTo>
                  <a:lnTo>
                    <a:pt x="205" y="34"/>
                  </a:lnTo>
                  <a:cubicBezTo>
                    <a:pt x="205" y="144"/>
                    <a:pt x="126" y="238"/>
                    <a:pt x="31" y="238"/>
                  </a:cubicBezTo>
                  <a:lnTo>
                    <a:pt x="1" y="238"/>
                  </a:lnTo>
                  <a:lnTo>
                    <a:pt x="1" y="1750"/>
                  </a:lnTo>
                  <a:lnTo>
                    <a:pt x="31" y="1750"/>
                  </a:lnTo>
                  <a:cubicBezTo>
                    <a:pt x="126" y="1750"/>
                    <a:pt x="205" y="1830"/>
                    <a:pt x="205" y="1939"/>
                  </a:cubicBezTo>
                  <a:lnTo>
                    <a:pt x="205" y="1970"/>
                  </a:lnTo>
                  <a:lnTo>
                    <a:pt x="10287" y="1970"/>
                  </a:lnTo>
                  <a:lnTo>
                    <a:pt x="10287" y="1939"/>
                  </a:lnTo>
                  <a:cubicBezTo>
                    <a:pt x="10287" y="1830"/>
                    <a:pt x="10366" y="1750"/>
                    <a:pt x="10476" y="1750"/>
                  </a:cubicBezTo>
                  <a:lnTo>
                    <a:pt x="10491" y="1750"/>
                  </a:lnTo>
                  <a:lnTo>
                    <a:pt x="10491" y="238"/>
                  </a:lnTo>
                  <a:lnTo>
                    <a:pt x="10476" y="238"/>
                  </a:lnTo>
                  <a:cubicBezTo>
                    <a:pt x="10366" y="238"/>
                    <a:pt x="10287" y="144"/>
                    <a:pt x="10287" y="34"/>
                  </a:cubicBezTo>
                  <a:lnTo>
                    <a:pt x="10287"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82"/>
          <p:cNvGrpSpPr/>
          <p:nvPr/>
        </p:nvGrpSpPr>
        <p:grpSpPr>
          <a:xfrm>
            <a:off x="-174199" y="4173309"/>
            <a:ext cx="1533246" cy="1162304"/>
            <a:chOff x="475775" y="3784023"/>
            <a:chExt cx="1050384" cy="796263"/>
          </a:xfrm>
        </p:grpSpPr>
        <p:sp>
          <p:nvSpPr>
            <p:cNvPr id="5786" name="Google Shape;5786;p82"/>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2"/>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2"/>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2"/>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2"/>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2"/>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2"/>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2"/>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2"/>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2"/>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2"/>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2"/>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2"/>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2"/>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2"/>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2"/>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2"/>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2"/>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2"/>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2"/>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2"/>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2"/>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2"/>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2" name="Shape 5812"/>
        <p:cNvGrpSpPr/>
        <p:nvPr/>
      </p:nvGrpSpPr>
      <p:grpSpPr>
        <a:xfrm>
          <a:off x="0" y="0"/>
          <a:ext cx="0" cy="0"/>
          <a:chOff x="0" y="0"/>
          <a:chExt cx="0" cy="0"/>
        </a:xfrm>
      </p:grpSpPr>
      <p:sp>
        <p:nvSpPr>
          <p:cNvPr id="5813" name="Google Shape;5813;p83"/>
          <p:cNvSpPr txBox="1"/>
          <p:nvPr>
            <p:ph type="title"/>
          </p:nvPr>
        </p:nvSpPr>
        <p:spPr>
          <a:xfrm>
            <a:off x="5171100" y="1658838"/>
            <a:ext cx="3252900" cy="55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Now</a:t>
            </a:r>
            <a:endParaRPr/>
          </a:p>
        </p:txBody>
      </p:sp>
      <p:sp>
        <p:nvSpPr>
          <p:cNvPr id="5814" name="Google Shape;5814;p83"/>
          <p:cNvSpPr txBox="1"/>
          <p:nvPr>
            <p:ph idx="1" type="subTitle"/>
          </p:nvPr>
        </p:nvSpPr>
        <p:spPr>
          <a:xfrm>
            <a:off x="5171100" y="2175980"/>
            <a:ext cx="3252900" cy="13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grpSp>
        <p:nvGrpSpPr>
          <p:cNvPr id="5815" name="Google Shape;5815;p83"/>
          <p:cNvGrpSpPr/>
          <p:nvPr/>
        </p:nvGrpSpPr>
        <p:grpSpPr>
          <a:xfrm>
            <a:off x="1828543" y="2751544"/>
            <a:ext cx="2142627" cy="1972783"/>
            <a:chOff x="4354222" y="153972"/>
            <a:chExt cx="1400867" cy="1289906"/>
          </a:xfrm>
        </p:grpSpPr>
        <p:sp>
          <p:nvSpPr>
            <p:cNvPr id="5816" name="Google Shape;5816;p83"/>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3"/>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3"/>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3"/>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3"/>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3"/>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3"/>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3"/>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3"/>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3"/>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3"/>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3"/>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3"/>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3"/>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3"/>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3"/>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3"/>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3"/>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3"/>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3"/>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3"/>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3"/>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3"/>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3"/>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83"/>
          <p:cNvGrpSpPr/>
          <p:nvPr/>
        </p:nvGrpSpPr>
        <p:grpSpPr>
          <a:xfrm>
            <a:off x="2357032" y="338530"/>
            <a:ext cx="2321326" cy="2008542"/>
            <a:chOff x="6222494" y="3474678"/>
            <a:chExt cx="1406949" cy="1217372"/>
          </a:xfrm>
        </p:grpSpPr>
        <p:sp>
          <p:nvSpPr>
            <p:cNvPr id="5841" name="Google Shape;5841;p83"/>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3"/>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3"/>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3"/>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3"/>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3"/>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3"/>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3"/>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3"/>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3"/>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3"/>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3"/>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3"/>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3"/>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3"/>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3"/>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3"/>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3"/>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3"/>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3"/>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3"/>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3"/>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3"/>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3"/>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3"/>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3"/>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3"/>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3"/>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3"/>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3"/>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3"/>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3"/>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3"/>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3"/>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3"/>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3"/>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3"/>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83"/>
          <p:cNvGrpSpPr/>
          <p:nvPr/>
        </p:nvGrpSpPr>
        <p:grpSpPr>
          <a:xfrm>
            <a:off x="537062" y="1039426"/>
            <a:ext cx="1967492" cy="2068058"/>
            <a:chOff x="6731156" y="0"/>
            <a:chExt cx="1474218" cy="1549571"/>
          </a:xfrm>
        </p:grpSpPr>
        <p:sp>
          <p:nvSpPr>
            <p:cNvPr id="5879" name="Google Shape;5879;p83"/>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3"/>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3"/>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3"/>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3"/>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3"/>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3"/>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3"/>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3"/>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3"/>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3"/>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3"/>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3"/>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3"/>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3"/>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3"/>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3"/>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3"/>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3"/>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3"/>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3"/>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3"/>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3"/>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3"/>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3"/>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3"/>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3"/>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3"/>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3"/>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3"/>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sp>
        <p:nvSpPr>
          <p:cNvPr id="2714" name="Google Shape;2714;p39"/>
          <p:cNvSpPr txBox="1"/>
          <p:nvPr>
            <p:ph type="title"/>
          </p:nvPr>
        </p:nvSpPr>
        <p:spPr>
          <a:xfrm>
            <a:off x="3832800" y="588775"/>
            <a:ext cx="4591200" cy="146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Coffee</a:t>
            </a:r>
            <a:r>
              <a:rPr lang="en"/>
              <a:t> </a:t>
            </a:r>
            <a:r>
              <a:rPr lang="en">
                <a:solidFill>
                  <a:schemeClr val="lt1"/>
                </a:solidFill>
              </a:rPr>
              <a:t>Quality Institute</a:t>
            </a:r>
            <a:endParaRPr>
              <a:solidFill>
                <a:schemeClr val="lt1"/>
              </a:solidFill>
            </a:endParaRPr>
          </a:p>
        </p:txBody>
      </p:sp>
      <p:sp>
        <p:nvSpPr>
          <p:cNvPr id="2715" name="Google Shape;2715;p39"/>
          <p:cNvSpPr txBox="1"/>
          <p:nvPr>
            <p:ph idx="1" type="subTitle"/>
          </p:nvPr>
        </p:nvSpPr>
        <p:spPr>
          <a:xfrm>
            <a:off x="3832800" y="2038074"/>
            <a:ext cx="4591200" cy="22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The</a:t>
            </a:r>
            <a:r>
              <a:rPr b="1" lang="en" sz="1600"/>
              <a:t> Coffee Quality Institute</a:t>
            </a:r>
            <a:r>
              <a:rPr lang="en" sz="1600"/>
              <a:t> provides coffee evaluations using tasting experts who </a:t>
            </a:r>
            <a:r>
              <a:rPr b="1" lang="en" sz="1600"/>
              <a:t>score the coffees based on features such as acidity, body, and balance</a:t>
            </a:r>
            <a:r>
              <a:rPr lang="en" sz="1600"/>
              <a:t>... and one subjective Cupper Points.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We set out to determine </a:t>
            </a:r>
            <a:r>
              <a:rPr b="1" lang="en" sz="1600"/>
              <a:t>what features cause a coffee to receive a higher rating</a:t>
            </a:r>
            <a:r>
              <a:rPr lang="en" sz="1600"/>
              <a:t>, and whether other variables like coffee origin contribute.</a:t>
            </a:r>
            <a:endParaRPr sz="1600"/>
          </a:p>
        </p:txBody>
      </p:sp>
      <p:grpSp>
        <p:nvGrpSpPr>
          <p:cNvPr id="2716" name="Google Shape;2716;p39"/>
          <p:cNvGrpSpPr/>
          <p:nvPr/>
        </p:nvGrpSpPr>
        <p:grpSpPr>
          <a:xfrm>
            <a:off x="713100" y="2038075"/>
            <a:ext cx="2630772" cy="1657845"/>
            <a:chOff x="-2248850" y="2744038"/>
            <a:chExt cx="2630772" cy="1657845"/>
          </a:xfrm>
        </p:grpSpPr>
        <p:grpSp>
          <p:nvGrpSpPr>
            <p:cNvPr id="2717" name="Google Shape;2717;p39"/>
            <p:cNvGrpSpPr/>
            <p:nvPr/>
          </p:nvGrpSpPr>
          <p:grpSpPr>
            <a:xfrm>
              <a:off x="-2000700" y="2744038"/>
              <a:ext cx="2323609" cy="1110769"/>
              <a:chOff x="-2000700" y="2699985"/>
              <a:chExt cx="2323609" cy="1110769"/>
            </a:xfrm>
          </p:grpSpPr>
          <p:sp>
            <p:nvSpPr>
              <p:cNvPr id="2718" name="Google Shape;2718;p39"/>
              <p:cNvSpPr/>
              <p:nvPr/>
            </p:nvSpPr>
            <p:spPr>
              <a:xfrm>
                <a:off x="-1587060" y="3319067"/>
                <a:ext cx="1853030" cy="410565"/>
              </a:xfrm>
              <a:custGeom>
                <a:rect b="b" l="l" r="r" t="t"/>
                <a:pathLst>
                  <a:path extrusionOk="0" h="2394" w="10805">
                    <a:moveTo>
                      <a:pt x="1" y="1"/>
                    </a:moveTo>
                    <a:lnTo>
                      <a:pt x="1" y="2394"/>
                    </a:lnTo>
                    <a:lnTo>
                      <a:pt x="10804" y="2394"/>
                    </a:lnTo>
                    <a:lnTo>
                      <a:pt x="10804" y="1"/>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9"/>
              <p:cNvSpPr/>
              <p:nvPr/>
            </p:nvSpPr>
            <p:spPr>
              <a:xfrm>
                <a:off x="-1640909" y="3256816"/>
                <a:ext cx="1963818" cy="553937"/>
              </a:xfrm>
              <a:custGeom>
                <a:rect b="b" l="l" r="r" t="t"/>
                <a:pathLst>
                  <a:path extrusionOk="0" h="3230" w="11451">
                    <a:moveTo>
                      <a:pt x="1" y="1"/>
                    </a:moveTo>
                    <a:lnTo>
                      <a:pt x="1" y="613"/>
                    </a:lnTo>
                    <a:lnTo>
                      <a:pt x="10695" y="613"/>
                    </a:lnTo>
                    <a:cubicBezTo>
                      <a:pt x="10774" y="613"/>
                      <a:pt x="10835" y="678"/>
                      <a:pt x="10835" y="757"/>
                    </a:cubicBezTo>
                    <a:lnTo>
                      <a:pt x="10835" y="2473"/>
                    </a:lnTo>
                    <a:cubicBezTo>
                      <a:pt x="10835" y="2553"/>
                      <a:pt x="10774" y="2613"/>
                      <a:pt x="10695" y="2613"/>
                    </a:cubicBezTo>
                    <a:lnTo>
                      <a:pt x="1" y="2613"/>
                    </a:lnTo>
                    <a:lnTo>
                      <a:pt x="1" y="3229"/>
                    </a:lnTo>
                    <a:lnTo>
                      <a:pt x="8930" y="3229"/>
                    </a:lnTo>
                    <a:cubicBezTo>
                      <a:pt x="8994" y="3229"/>
                      <a:pt x="9054" y="3165"/>
                      <a:pt x="9054" y="3086"/>
                    </a:cubicBezTo>
                    <a:cubicBezTo>
                      <a:pt x="9054" y="3025"/>
                      <a:pt x="9119" y="2961"/>
                      <a:pt x="9183" y="2961"/>
                    </a:cubicBezTo>
                    <a:lnTo>
                      <a:pt x="9829" y="2961"/>
                    </a:lnTo>
                    <a:cubicBezTo>
                      <a:pt x="9890" y="2961"/>
                      <a:pt x="9954" y="3025"/>
                      <a:pt x="9954" y="3086"/>
                    </a:cubicBezTo>
                    <a:cubicBezTo>
                      <a:pt x="9954" y="3165"/>
                      <a:pt x="10018" y="3229"/>
                      <a:pt x="10094" y="3229"/>
                    </a:cubicBezTo>
                    <a:lnTo>
                      <a:pt x="11451" y="3229"/>
                    </a:lnTo>
                    <a:lnTo>
                      <a:pt x="11451" y="3150"/>
                    </a:lnTo>
                    <a:lnTo>
                      <a:pt x="11451" y="2613"/>
                    </a:lnTo>
                    <a:lnTo>
                      <a:pt x="11451" y="613"/>
                    </a:lnTo>
                    <a:lnTo>
                      <a:pt x="11451" y="141"/>
                    </a:lnTo>
                    <a:cubicBezTo>
                      <a:pt x="11451" y="61"/>
                      <a:pt x="11387" y="1"/>
                      <a:pt x="11322" y="1"/>
                    </a:cubicBezTo>
                    <a:lnTo>
                      <a:pt x="10094" y="1"/>
                    </a:lnTo>
                    <a:cubicBezTo>
                      <a:pt x="10018" y="1"/>
                      <a:pt x="9954" y="61"/>
                      <a:pt x="9954" y="141"/>
                    </a:cubicBezTo>
                    <a:cubicBezTo>
                      <a:pt x="9954" y="205"/>
                      <a:pt x="9890" y="269"/>
                      <a:pt x="9829" y="269"/>
                    </a:cubicBezTo>
                    <a:lnTo>
                      <a:pt x="9183" y="269"/>
                    </a:lnTo>
                    <a:cubicBezTo>
                      <a:pt x="9119" y="269"/>
                      <a:pt x="9054" y="205"/>
                      <a:pt x="9054" y="141"/>
                    </a:cubicBezTo>
                    <a:cubicBezTo>
                      <a:pt x="9054" y="61"/>
                      <a:pt x="8994" y="1"/>
                      <a:pt x="8930"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9"/>
              <p:cNvSpPr/>
              <p:nvPr/>
            </p:nvSpPr>
            <p:spPr>
              <a:xfrm>
                <a:off x="-1557221" y="3407900"/>
                <a:ext cx="1739499" cy="37729"/>
              </a:xfrm>
              <a:custGeom>
                <a:rect b="b" l="l" r="r" t="t"/>
                <a:pathLst>
                  <a:path extrusionOk="0" h="220" w="10143">
                    <a:moveTo>
                      <a:pt x="1" y="1"/>
                    </a:moveTo>
                    <a:lnTo>
                      <a:pt x="1" y="220"/>
                    </a:lnTo>
                    <a:lnTo>
                      <a:pt x="10143" y="220"/>
                    </a:lnTo>
                    <a:lnTo>
                      <a:pt x="10143"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9"/>
              <p:cNvSpPr/>
              <p:nvPr/>
            </p:nvSpPr>
            <p:spPr>
              <a:xfrm>
                <a:off x="-1557221" y="3486443"/>
                <a:ext cx="1739499" cy="40302"/>
              </a:xfrm>
              <a:custGeom>
                <a:rect b="b" l="l" r="r" t="t"/>
                <a:pathLst>
                  <a:path extrusionOk="0" h="235" w="10143">
                    <a:moveTo>
                      <a:pt x="1" y="0"/>
                    </a:moveTo>
                    <a:lnTo>
                      <a:pt x="1" y="235"/>
                    </a:lnTo>
                    <a:lnTo>
                      <a:pt x="10143" y="235"/>
                    </a:lnTo>
                    <a:lnTo>
                      <a:pt x="10143"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9"/>
              <p:cNvSpPr/>
              <p:nvPr/>
            </p:nvSpPr>
            <p:spPr>
              <a:xfrm>
                <a:off x="-1943593" y="2781100"/>
                <a:ext cx="1853030" cy="411080"/>
              </a:xfrm>
              <a:custGeom>
                <a:rect b="b" l="l" r="r" t="t"/>
                <a:pathLst>
                  <a:path extrusionOk="0" h="2397" w="10805">
                    <a:moveTo>
                      <a:pt x="1" y="0"/>
                    </a:moveTo>
                    <a:lnTo>
                      <a:pt x="1" y="2397"/>
                    </a:lnTo>
                    <a:lnTo>
                      <a:pt x="10804" y="2397"/>
                    </a:lnTo>
                    <a:lnTo>
                      <a:pt x="10804" y="0"/>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9"/>
              <p:cNvSpPr/>
              <p:nvPr/>
            </p:nvSpPr>
            <p:spPr>
              <a:xfrm>
                <a:off x="-2000700" y="2699985"/>
                <a:ext cx="1964504" cy="554451"/>
              </a:xfrm>
              <a:custGeom>
                <a:rect b="b" l="l" r="r" t="t"/>
                <a:pathLst>
                  <a:path extrusionOk="0" h="3233" w="11455">
                    <a:moveTo>
                      <a:pt x="1" y="1"/>
                    </a:moveTo>
                    <a:lnTo>
                      <a:pt x="1" y="80"/>
                    </a:lnTo>
                    <a:lnTo>
                      <a:pt x="1" y="632"/>
                    </a:lnTo>
                    <a:lnTo>
                      <a:pt x="1" y="2617"/>
                    </a:lnTo>
                    <a:lnTo>
                      <a:pt x="1" y="3104"/>
                    </a:lnTo>
                    <a:cubicBezTo>
                      <a:pt x="1" y="3169"/>
                      <a:pt x="65" y="3233"/>
                      <a:pt x="145" y="3233"/>
                    </a:cubicBezTo>
                    <a:lnTo>
                      <a:pt x="1373" y="3233"/>
                    </a:lnTo>
                    <a:cubicBezTo>
                      <a:pt x="1437" y="3233"/>
                      <a:pt x="1498" y="3169"/>
                      <a:pt x="1498" y="3104"/>
                    </a:cubicBezTo>
                    <a:cubicBezTo>
                      <a:pt x="1498" y="3025"/>
                      <a:pt x="1562" y="2964"/>
                      <a:pt x="1626" y="2964"/>
                    </a:cubicBezTo>
                    <a:lnTo>
                      <a:pt x="2269" y="2964"/>
                    </a:lnTo>
                    <a:cubicBezTo>
                      <a:pt x="2333" y="2964"/>
                      <a:pt x="2398" y="3025"/>
                      <a:pt x="2398" y="3104"/>
                    </a:cubicBezTo>
                    <a:cubicBezTo>
                      <a:pt x="2398" y="3169"/>
                      <a:pt x="2458" y="3233"/>
                      <a:pt x="2522" y="3233"/>
                    </a:cubicBezTo>
                    <a:lnTo>
                      <a:pt x="11455" y="3233"/>
                    </a:lnTo>
                    <a:lnTo>
                      <a:pt x="11455" y="2617"/>
                    </a:lnTo>
                    <a:lnTo>
                      <a:pt x="757" y="2617"/>
                    </a:lnTo>
                    <a:cubicBezTo>
                      <a:pt x="681" y="2617"/>
                      <a:pt x="617" y="2552"/>
                      <a:pt x="617" y="2477"/>
                    </a:cubicBezTo>
                    <a:lnTo>
                      <a:pt x="617" y="757"/>
                    </a:lnTo>
                    <a:cubicBezTo>
                      <a:pt x="617" y="681"/>
                      <a:pt x="681" y="632"/>
                      <a:pt x="757" y="632"/>
                    </a:cubicBezTo>
                    <a:lnTo>
                      <a:pt x="11455" y="632"/>
                    </a:lnTo>
                    <a:lnTo>
                      <a:pt x="11455" y="1"/>
                    </a:lnTo>
                    <a:lnTo>
                      <a:pt x="2522" y="1"/>
                    </a:lnTo>
                    <a:cubicBezTo>
                      <a:pt x="2458" y="1"/>
                      <a:pt x="2398" y="65"/>
                      <a:pt x="2398" y="145"/>
                    </a:cubicBezTo>
                    <a:cubicBezTo>
                      <a:pt x="2398" y="209"/>
                      <a:pt x="2333" y="269"/>
                      <a:pt x="2269" y="269"/>
                    </a:cubicBezTo>
                    <a:lnTo>
                      <a:pt x="1626" y="269"/>
                    </a:lnTo>
                    <a:cubicBezTo>
                      <a:pt x="1562" y="269"/>
                      <a:pt x="1498" y="209"/>
                      <a:pt x="1498" y="145"/>
                    </a:cubicBezTo>
                    <a:cubicBezTo>
                      <a:pt x="1498" y="65"/>
                      <a:pt x="1437" y="1"/>
                      <a:pt x="137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9"/>
              <p:cNvSpPr/>
              <p:nvPr/>
            </p:nvSpPr>
            <p:spPr>
              <a:xfrm>
                <a:off x="-1859905" y="3065089"/>
                <a:ext cx="1739499" cy="40302"/>
              </a:xfrm>
              <a:custGeom>
                <a:rect b="b" l="l" r="r" t="t"/>
                <a:pathLst>
                  <a:path extrusionOk="0" h="235" w="10143">
                    <a:moveTo>
                      <a:pt x="0" y="0"/>
                    </a:moveTo>
                    <a:lnTo>
                      <a:pt x="0" y="234"/>
                    </a:lnTo>
                    <a:lnTo>
                      <a:pt x="10142" y="234"/>
                    </a:lnTo>
                    <a:lnTo>
                      <a:pt x="1014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9"/>
              <p:cNvSpPr/>
              <p:nvPr/>
            </p:nvSpPr>
            <p:spPr>
              <a:xfrm>
                <a:off x="-1859905" y="2983974"/>
                <a:ext cx="1739499" cy="40302"/>
              </a:xfrm>
              <a:custGeom>
                <a:rect b="b" l="l" r="r" t="t"/>
                <a:pathLst>
                  <a:path extrusionOk="0" h="235" w="10143">
                    <a:moveTo>
                      <a:pt x="0" y="1"/>
                    </a:moveTo>
                    <a:lnTo>
                      <a:pt x="0" y="235"/>
                    </a:lnTo>
                    <a:lnTo>
                      <a:pt x="10142" y="235"/>
                    </a:lnTo>
                    <a:lnTo>
                      <a:pt x="10142"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6" name="Google Shape;2726;p39"/>
            <p:cNvSpPr/>
            <p:nvPr/>
          </p:nvSpPr>
          <p:spPr>
            <a:xfrm>
              <a:off x="-2191914" y="3929061"/>
              <a:ext cx="2522728" cy="411251"/>
            </a:xfrm>
            <a:custGeom>
              <a:rect b="b" l="l" r="r" t="t"/>
              <a:pathLst>
                <a:path extrusionOk="0" h="2398" w="14710">
                  <a:moveTo>
                    <a:pt x="1" y="1"/>
                  </a:moveTo>
                  <a:lnTo>
                    <a:pt x="1" y="2398"/>
                  </a:lnTo>
                  <a:lnTo>
                    <a:pt x="14709" y="2398"/>
                  </a:lnTo>
                  <a:lnTo>
                    <a:pt x="14709" y="1"/>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9"/>
            <p:cNvSpPr/>
            <p:nvPr/>
          </p:nvSpPr>
          <p:spPr>
            <a:xfrm>
              <a:off x="-2248850" y="3848117"/>
              <a:ext cx="2630772" cy="553765"/>
            </a:xfrm>
            <a:custGeom>
              <a:rect b="b" l="l" r="r" t="t"/>
              <a:pathLst>
                <a:path extrusionOk="0" h="3229" w="15340">
                  <a:moveTo>
                    <a:pt x="0" y="0"/>
                  </a:moveTo>
                  <a:lnTo>
                    <a:pt x="0" y="65"/>
                  </a:lnTo>
                  <a:lnTo>
                    <a:pt x="0" y="617"/>
                  </a:lnTo>
                  <a:lnTo>
                    <a:pt x="0" y="2601"/>
                  </a:lnTo>
                  <a:lnTo>
                    <a:pt x="0" y="3089"/>
                  </a:lnTo>
                  <a:cubicBezTo>
                    <a:pt x="0" y="3168"/>
                    <a:pt x="49" y="3229"/>
                    <a:pt x="125" y="3229"/>
                  </a:cubicBezTo>
                  <a:lnTo>
                    <a:pt x="1353" y="3229"/>
                  </a:lnTo>
                  <a:cubicBezTo>
                    <a:pt x="1433" y="3229"/>
                    <a:pt x="1482" y="3168"/>
                    <a:pt x="1482" y="3089"/>
                  </a:cubicBezTo>
                  <a:cubicBezTo>
                    <a:pt x="1482" y="3025"/>
                    <a:pt x="1542" y="2964"/>
                    <a:pt x="1622" y="2964"/>
                  </a:cubicBezTo>
                  <a:lnTo>
                    <a:pt x="2253" y="2964"/>
                  </a:lnTo>
                  <a:cubicBezTo>
                    <a:pt x="2332" y="2964"/>
                    <a:pt x="2393" y="3025"/>
                    <a:pt x="2393" y="3089"/>
                  </a:cubicBezTo>
                  <a:cubicBezTo>
                    <a:pt x="2393" y="3168"/>
                    <a:pt x="2442" y="3229"/>
                    <a:pt x="2521" y="3229"/>
                  </a:cubicBezTo>
                  <a:lnTo>
                    <a:pt x="15340" y="3229"/>
                  </a:lnTo>
                  <a:lnTo>
                    <a:pt x="15340" y="2601"/>
                  </a:lnTo>
                  <a:lnTo>
                    <a:pt x="741" y="2601"/>
                  </a:lnTo>
                  <a:cubicBezTo>
                    <a:pt x="677" y="2601"/>
                    <a:pt x="616" y="2552"/>
                    <a:pt x="616" y="2473"/>
                  </a:cubicBezTo>
                  <a:lnTo>
                    <a:pt x="616" y="756"/>
                  </a:lnTo>
                  <a:cubicBezTo>
                    <a:pt x="616" y="677"/>
                    <a:pt x="677" y="617"/>
                    <a:pt x="741" y="617"/>
                  </a:cubicBezTo>
                  <a:lnTo>
                    <a:pt x="15340" y="617"/>
                  </a:lnTo>
                  <a:lnTo>
                    <a:pt x="15340" y="0"/>
                  </a:lnTo>
                  <a:lnTo>
                    <a:pt x="2521" y="0"/>
                  </a:lnTo>
                  <a:cubicBezTo>
                    <a:pt x="2442" y="0"/>
                    <a:pt x="2393" y="65"/>
                    <a:pt x="2393" y="129"/>
                  </a:cubicBezTo>
                  <a:cubicBezTo>
                    <a:pt x="2393" y="205"/>
                    <a:pt x="2332" y="269"/>
                    <a:pt x="2253" y="269"/>
                  </a:cubicBezTo>
                  <a:lnTo>
                    <a:pt x="1622" y="269"/>
                  </a:lnTo>
                  <a:cubicBezTo>
                    <a:pt x="1542" y="269"/>
                    <a:pt x="1482" y="205"/>
                    <a:pt x="1482" y="129"/>
                  </a:cubicBezTo>
                  <a:cubicBezTo>
                    <a:pt x="1482" y="65"/>
                    <a:pt x="1433" y="0"/>
                    <a:pt x="135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9"/>
            <p:cNvSpPr/>
            <p:nvPr/>
          </p:nvSpPr>
          <p:spPr>
            <a:xfrm>
              <a:off x="-2108226" y="4210478"/>
              <a:ext cx="2406624" cy="40302"/>
            </a:xfrm>
            <a:custGeom>
              <a:rect b="b" l="l" r="r" t="t"/>
              <a:pathLst>
                <a:path extrusionOk="0" h="235" w="14033">
                  <a:moveTo>
                    <a:pt x="0" y="1"/>
                  </a:moveTo>
                  <a:lnTo>
                    <a:pt x="0" y="235"/>
                  </a:lnTo>
                  <a:lnTo>
                    <a:pt x="14032" y="235"/>
                  </a:lnTo>
                  <a:lnTo>
                    <a:pt x="14032"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9"/>
            <p:cNvSpPr/>
            <p:nvPr/>
          </p:nvSpPr>
          <p:spPr>
            <a:xfrm>
              <a:off x="-2108226" y="4132107"/>
              <a:ext cx="2406624" cy="40302"/>
            </a:xfrm>
            <a:custGeom>
              <a:rect b="b" l="l" r="r" t="t"/>
              <a:pathLst>
                <a:path extrusionOk="0" h="235" w="14033">
                  <a:moveTo>
                    <a:pt x="0" y="0"/>
                  </a:moveTo>
                  <a:lnTo>
                    <a:pt x="0" y="235"/>
                  </a:lnTo>
                  <a:lnTo>
                    <a:pt x="14032" y="235"/>
                  </a:lnTo>
                  <a:lnTo>
                    <a:pt x="140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39"/>
          <p:cNvGrpSpPr/>
          <p:nvPr/>
        </p:nvGrpSpPr>
        <p:grpSpPr>
          <a:xfrm>
            <a:off x="8110845" y="4000070"/>
            <a:ext cx="2704157" cy="2339789"/>
            <a:chOff x="6222494" y="3474678"/>
            <a:chExt cx="1406949" cy="1217372"/>
          </a:xfrm>
        </p:grpSpPr>
        <p:sp>
          <p:nvSpPr>
            <p:cNvPr id="2731" name="Google Shape;2731;p39"/>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9"/>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9"/>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9"/>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9"/>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9"/>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9"/>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9"/>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9"/>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9"/>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9"/>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9"/>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9"/>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9"/>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9"/>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9"/>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9"/>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9"/>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9"/>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9"/>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9"/>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9"/>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9"/>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9"/>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9"/>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9"/>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9"/>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9"/>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9"/>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9"/>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9"/>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9"/>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9"/>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9"/>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9"/>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9"/>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9"/>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8" name="Google Shape;2768;p39"/>
          <p:cNvGrpSpPr/>
          <p:nvPr/>
        </p:nvGrpSpPr>
        <p:grpSpPr>
          <a:xfrm>
            <a:off x="160216" y="-653907"/>
            <a:ext cx="2156519" cy="2387821"/>
            <a:chOff x="1180196" y="1611644"/>
            <a:chExt cx="1265489" cy="1401221"/>
          </a:xfrm>
        </p:grpSpPr>
        <p:sp>
          <p:nvSpPr>
            <p:cNvPr id="2769" name="Google Shape;2769;p39"/>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9"/>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9"/>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9"/>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9"/>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9"/>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9"/>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9"/>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9"/>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9"/>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9"/>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9"/>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9"/>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9"/>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9"/>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9"/>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9"/>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9"/>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9"/>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9"/>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9"/>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9"/>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9"/>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9"/>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9"/>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9"/>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9"/>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9"/>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9"/>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9"/>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9"/>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9"/>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9"/>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9"/>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9"/>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4" name="Google Shape;2804;p39"/>
          <p:cNvGrpSpPr/>
          <p:nvPr/>
        </p:nvGrpSpPr>
        <p:grpSpPr>
          <a:xfrm>
            <a:off x="7920035" y="5"/>
            <a:ext cx="3085788" cy="2765177"/>
            <a:chOff x="1259573" y="3375920"/>
            <a:chExt cx="1882382" cy="1686803"/>
          </a:xfrm>
        </p:grpSpPr>
        <p:sp>
          <p:nvSpPr>
            <p:cNvPr id="2805" name="Google Shape;2805;p39"/>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9"/>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9"/>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9"/>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9"/>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9"/>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9"/>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9"/>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9"/>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9"/>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9"/>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9"/>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9"/>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9"/>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9"/>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9"/>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9"/>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9"/>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9"/>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9"/>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9"/>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9"/>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9"/>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9"/>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9"/>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9"/>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9"/>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9"/>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9"/>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9"/>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9"/>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9"/>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9"/>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9"/>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9"/>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9"/>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9"/>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9"/>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9"/>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9"/>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9"/>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9"/>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9"/>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9"/>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9"/>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9"/>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9"/>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9"/>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9"/>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9"/>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9"/>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9"/>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9"/>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9"/>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9"/>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9"/>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39"/>
          <p:cNvGrpSpPr/>
          <p:nvPr/>
        </p:nvGrpSpPr>
        <p:grpSpPr>
          <a:xfrm>
            <a:off x="303286" y="4000079"/>
            <a:ext cx="1754501" cy="1066671"/>
            <a:chOff x="6784369" y="2217533"/>
            <a:chExt cx="1139212" cy="692599"/>
          </a:xfrm>
        </p:grpSpPr>
        <p:sp>
          <p:nvSpPr>
            <p:cNvPr id="2862" name="Google Shape;2862;p39"/>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9"/>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9"/>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9"/>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9"/>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9"/>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9"/>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9"/>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9"/>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9"/>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9"/>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9"/>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9"/>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9"/>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9"/>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9"/>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9"/>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9"/>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9"/>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9"/>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9"/>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9"/>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9"/>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9"/>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9"/>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9"/>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9"/>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9"/>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9"/>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9"/>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9"/>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9"/>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94" name="Google Shape;2894;p39"/>
          <p:cNvPicPr preferRelativeResize="0"/>
          <p:nvPr/>
        </p:nvPicPr>
        <p:blipFill>
          <a:blip r:embed="rId3">
            <a:alphaModFix/>
          </a:blip>
          <a:stretch>
            <a:fillRect/>
          </a:stretch>
        </p:blipFill>
        <p:spPr>
          <a:xfrm>
            <a:off x="1176950" y="688775"/>
            <a:ext cx="2424425" cy="662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2" name="Shape 5912"/>
        <p:cNvGrpSpPr/>
        <p:nvPr/>
      </p:nvGrpSpPr>
      <p:grpSpPr>
        <a:xfrm>
          <a:off x="0" y="0"/>
          <a:ext cx="0" cy="0"/>
          <a:chOff x="0" y="0"/>
          <a:chExt cx="0" cy="0"/>
        </a:xfrm>
      </p:grpSpPr>
      <p:sp>
        <p:nvSpPr>
          <p:cNvPr id="5913" name="Google Shape;5913;p84"/>
          <p:cNvSpPr txBox="1"/>
          <p:nvPr>
            <p:ph type="title"/>
          </p:nvPr>
        </p:nvSpPr>
        <p:spPr>
          <a:xfrm>
            <a:off x="713100" y="1658725"/>
            <a:ext cx="3252900" cy="55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Future</a:t>
            </a:r>
            <a:endParaRPr/>
          </a:p>
        </p:txBody>
      </p:sp>
      <p:sp>
        <p:nvSpPr>
          <p:cNvPr id="5914" name="Google Shape;5914;p84"/>
          <p:cNvSpPr txBox="1"/>
          <p:nvPr>
            <p:ph idx="1" type="subTitle"/>
          </p:nvPr>
        </p:nvSpPr>
        <p:spPr>
          <a:xfrm>
            <a:off x="713100" y="2169664"/>
            <a:ext cx="3252900" cy="133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grpSp>
        <p:nvGrpSpPr>
          <p:cNvPr id="5915" name="Google Shape;5915;p84"/>
          <p:cNvGrpSpPr/>
          <p:nvPr/>
        </p:nvGrpSpPr>
        <p:grpSpPr>
          <a:xfrm>
            <a:off x="2010375" y="4162958"/>
            <a:ext cx="1005428" cy="946421"/>
            <a:chOff x="2001532" y="3705200"/>
            <a:chExt cx="657358" cy="618819"/>
          </a:xfrm>
        </p:grpSpPr>
        <p:sp>
          <p:nvSpPr>
            <p:cNvPr id="5916" name="Google Shape;5916;p84"/>
            <p:cNvSpPr/>
            <p:nvPr/>
          </p:nvSpPr>
          <p:spPr>
            <a:xfrm>
              <a:off x="2101157" y="3705200"/>
              <a:ext cx="557732" cy="585672"/>
            </a:xfrm>
            <a:custGeom>
              <a:rect b="b" l="l" r="r" t="t"/>
              <a:pathLst>
                <a:path extrusionOk="0" h="8783" w="8364">
                  <a:moveTo>
                    <a:pt x="5794" y="6188"/>
                  </a:moveTo>
                  <a:cubicBezTo>
                    <a:pt x="6725" y="6883"/>
                    <a:pt x="8219" y="7053"/>
                    <a:pt x="8347" y="7065"/>
                  </a:cubicBezTo>
                  <a:lnTo>
                    <a:pt x="8363" y="7065"/>
                  </a:lnTo>
                  <a:cubicBezTo>
                    <a:pt x="8363" y="7065"/>
                    <a:pt x="7759" y="5599"/>
                    <a:pt x="6775" y="4863"/>
                  </a:cubicBezTo>
                  <a:cubicBezTo>
                    <a:pt x="6265" y="4483"/>
                    <a:pt x="5690" y="4367"/>
                    <a:pt x="5256" y="4354"/>
                  </a:cubicBezTo>
                  <a:cubicBezTo>
                    <a:pt x="5649" y="4300"/>
                    <a:pt x="6187" y="4168"/>
                    <a:pt x="6684" y="3804"/>
                  </a:cubicBezTo>
                  <a:cubicBezTo>
                    <a:pt x="7640" y="3134"/>
                    <a:pt x="8269" y="1784"/>
                    <a:pt x="8322" y="1652"/>
                  </a:cubicBezTo>
                  <a:lnTo>
                    <a:pt x="8322" y="1640"/>
                  </a:lnTo>
                  <a:cubicBezTo>
                    <a:pt x="8322" y="1640"/>
                    <a:pt x="6737" y="1759"/>
                    <a:pt x="5740" y="2467"/>
                  </a:cubicBezTo>
                  <a:cubicBezTo>
                    <a:pt x="5218" y="2847"/>
                    <a:pt x="4929" y="3357"/>
                    <a:pt x="4784" y="3763"/>
                  </a:cubicBezTo>
                  <a:cubicBezTo>
                    <a:pt x="4863" y="3369"/>
                    <a:pt x="4888" y="2819"/>
                    <a:pt x="4705" y="2231"/>
                  </a:cubicBezTo>
                  <a:cubicBezTo>
                    <a:pt x="4366" y="1118"/>
                    <a:pt x="3265" y="108"/>
                    <a:pt x="3158" y="17"/>
                  </a:cubicBezTo>
                  <a:lnTo>
                    <a:pt x="3158" y="1"/>
                  </a:lnTo>
                  <a:cubicBezTo>
                    <a:pt x="3158" y="1"/>
                    <a:pt x="2780" y="1548"/>
                    <a:pt x="3133" y="2715"/>
                  </a:cubicBezTo>
                  <a:cubicBezTo>
                    <a:pt x="3331" y="3332"/>
                    <a:pt x="3737" y="3763"/>
                    <a:pt x="4064" y="4027"/>
                  </a:cubicBezTo>
                  <a:cubicBezTo>
                    <a:pt x="3724" y="3829"/>
                    <a:pt x="3211" y="3634"/>
                    <a:pt x="2582" y="3618"/>
                  </a:cubicBezTo>
                  <a:cubicBezTo>
                    <a:pt x="1428" y="3605"/>
                    <a:pt x="120" y="4341"/>
                    <a:pt x="0" y="4404"/>
                  </a:cubicBezTo>
                  <a:lnTo>
                    <a:pt x="0" y="4404"/>
                  </a:lnTo>
                  <a:cubicBezTo>
                    <a:pt x="0" y="4404"/>
                    <a:pt x="1349" y="5244"/>
                    <a:pt x="2570" y="5269"/>
                  </a:cubicBezTo>
                  <a:cubicBezTo>
                    <a:pt x="3211" y="5269"/>
                    <a:pt x="3749" y="5021"/>
                    <a:pt x="4101" y="4785"/>
                  </a:cubicBezTo>
                  <a:cubicBezTo>
                    <a:pt x="3815" y="5062"/>
                    <a:pt x="3460" y="5480"/>
                    <a:pt x="3265" y="6071"/>
                  </a:cubicBezTo>
                  <a:cubicBezTo>
                    <a:pt x="2897" y="7172"/>
                    <a:pt x="3186" y="8638"/>
                    <a:pt x="3211" y="8770"/>
                  </a:cubicBezTo>
                  <a:lnTo>
                    <a:pt x="3211" y="8782"/>
                  </a:lnTo>
                  <a:cubicBezTo>
                    <a:pt x="3211" y="8782"/>
                    <a:pt x="4432" y="7748"/>
                    <a:pt x="4825" y="6593"/>
                  </a:cubicBezTo>
                  <a:cubicBezTo>
                    <a:pt x="5032" y="5977"/>
                    <a:pt x="4954" y="5401"/>
                    <a:pt x="4837" y="4996"/>
                  </a:cubicBezTo>
                  <a:cubicBezTo>
                    <a:pt x="5007" y="5348"/>
                    <a:pt x="5297" y="5807"/>
                    <a:pt x="5794" y="6188"/>
                  </a:cubicBezTo>
                  <a:close/>
                  <a:moveTo>
                    <a:pt x="4602" y="4367"/>
                  </a:moveTo>
                  <a:cubicBezTo>
                    <a:pt x="4602" y="4367"/>
                    <a:pt x="4614" y="4326"/>
                    <a:pt x="4627" y="4275"/>
                  </a:cubicBezTo>
                  <a:lnTo>
                    <a:pt x="4627" y="4326"/>
                  </a:lnTo>
                  <a:cubicBezTo>
                    <a:pt x="4627" y="4341"/>
                    <a:pt x="4614" y="4354"/>
                    <a:pt x="4614" y="4354"/>
                  </a:cubicBezTo>
                  <a:lnTo>
                    <a:pt x="4627" y="4354"/>
                  </a:lnTo>
                  <a:lnTo>
                    <a:pt x="4627" y="4367"/>
                  </a:lnTo>
                  <a:lnTo>
                    <a:pt x="4718" y="4367"/>
                  </a:lnTo>
                  <a:cubicBezTo>
                    <a:pt x="4693" y="4379"/>
                    <a:pt x="4680" y="4379"/>
                    <a:pt x="4668" y="4379"/>
                  </a:cubicBezTo>
                  <a:lnTo>
                    <a:pt x="4639" y="4379"/>
                  </a:lnTo>
                  <a:lnTo>
                    <a:pt x="4639" y="4392"/>
                  </a:lnTo>
                  <a:lnTo>
                    <a:pt x="4627" y="4392"/>
                  </a:lnTo>
                  <a:cubicBezTo>
                    <a:pt x="4627" y="4392"/>
                    <a:pt x="4639" y="4420"/>
                    <a:pt x="4652" y="4470"/>
                  </a:cubicBezTo>
                  <a:cubicBezTo>
                    <a:pt x="4639" y="4458"/>
                    <a:pt x="4639" y="4445"/>
                    <a:pt x="4627" y="4433"/>
                  </a:cubicBezTo>
                  <a:cubicBezTo>
                    <a:pt x="4627" y="4420"/>
                    <a:pt x="4614" y="4404"/>
                    <a:pt x="4614" y="4404"/>
                  </a:cubicBezTo>
                  <a:lnTo>
                    <a:pt x="4614" y="4420"/>
                  </a:lnTo>
                  <a:lnTo>
                    <a:pt x="4614" y="4404"/>
                  </a:lnTo>
                  <a:cubicBezTo>
                    <a:pt x="4614" y="4404"/>
                    <a:pt x="4573" y="4420"/>
                    <a:pt x="4535" y="4458"/>
                  </a:cubicBezTo>
                  <a:cubicBezTo>
                    <a:pt x="4548" y="4445"/>
                    <a:pt x="4561" y="4433"/>
                    <a:pt x="4561" y="4420"/>
                  </a:cubicBezTo>
                  <a:cubicBezTo>
                    <a:pt x="4573" y="4404"/>
                    <a:pt x="4589" y="4404"/>
                    <a:pt x="4589" y="4404"/>
                  </a:cubicBezTo>
                  <a:cubicBezTo>
                    <a:pt x="4589" y="4404"/>
                    <a:pt x="4589" y="4392"/>
                    <a:pt x="4573" y="4392"/>
                  </a:cubicBezTo>
                  <a:lnTo>
                    <a:pt x="4589" y="4392"/>
                  </a:lnTo>
                  <a:cubicBezTo>
                    <a:pt x="4589" y="4392"/>
                    <a:pt x="4561" y="4367"/>
                    <a:pt x="4523" y="4326"/>
                  </a:cubicBezTo>
                  <a:cubicBezTo>
                    <a:pt x="4535" y="4341"/>
                    <a:pt x="4548" y="4354"/>
                    <a:pt x="4561" y="4354"/>
                  </a:cubicBezTo>
                  <a:cubicBezTo>
                    <a:pt x="4573" y="4367"/>
                    <a:pt x="4589" y="4367"/>
                    <a:pt x="4589" y="4367"/>
                  </a:cubicBezTo>
                  <a:lnTo>
                    <a:pt x="4589" y="4354"/>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4"/>
            <p:cNvSpPr/>
            <p:nvPr/>
          </p:nvSpPr>
          <p:spPr>
            <a:xfrm>
              <a:off x="2310877" y="4028616"/>
              <a:ext cx="249193" cy="181910"/>
            </a:xfrm>
            <a:custGeom>
              <a:rect b="b" l="l" r="r" t="t"/>
              <a:pathLst>
                <a:path extrusionOk="0" h="2728" w="3737">
                  <a:moveTo>
                    <a:pt x="511" y="0"/>
                  </a:moveTo>
                  <a:cubicBezTo>
                    <a:pt x="277" y="0"/>
                    <a:pt x="105" y="27"/>
                    <a:pt x="41" y="42"/>
                  </a:cubicBezTo>
                  <a:lnTo>
                    <a:pt x="0" y="42"/>
                  </a:lnTo>
                  <a:cubicBezTo>
                    <a:pt x="0" y="42"/>
                    <a:pt x="198" y="1102"/>
                    <a:pt x="1167" y="1835"/>
                  </a:cubicBezTo>
                  <a:cubicBezTo>
                    <a:pt x="2098" y="2530"/>
                    <a:pt x="3580" y="2715"/>
                    <a:pt x="3724" y="2728"/>
                  </a:cubicBezTo>
                  <a:lnTo>
                    <a:pt x="3737" y="2728"/>
                  </a:lnTo>
                  <a:cubicBezTo>
                    <a:pt x="3737" y="2728"/>
                    <a:pt x="3133" y="1246"/>
                    <a:pt x="2152" y="526"/>
                  </a:cubicBezTo>
                  <a:cubicBezTo>
                    <a:pt x="1581" y="92"/>
                    <a:pt x="941" y="0"/>
                    <a:pt x="51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2311677" y="4028549"/>
              <a:ext cx="219452" cy="160171"/>
            </a:xfrm>
            <a:custGeom>
              <a:rect b="b" l="l" r="r" t="t"/>
              <a:pathLst>
                <a:path extrusionOk="0" h="2402" w="3291">
                  <a:moveTo>
                    <a:pt x="394" y="1"/>
                  </a:moveTo>
                  <a:cubicBezTo>
                    <a:pt x="212" y="1"/>
                    <a:pt x="80" y="19"/>
                    <a:pt x="29" y="27"/>
                  </a:cubicBezTo>
                  <a:lnTo>
                    <a:pt x="1" y="43"/>
                  </a:lnTo>
                  <a:cubicBezTo>
                    <a:pt x="1" y="43"/>
                    <a:pt x="174" y="971"/>
                    <a:pt x="1039" y="1615"/>
                  </a:cubicBezTo>
                  <a:cubicBezTo>
                    <a:pt x="1863" y="2229"/>
                    <a:pt x="3162" y="2386"/>
                    <a:pt x="3278" y="2402"/>
                  </a:cubicBezTo>
                  <a:lnTo>
                    <a:pt x="3291" y="2402"/>
                  </a:lnTo>
                  <a:cubicBezTo>
                    <a:pt x="3291" y="2402"/>
                    <a:pt x="2753" y="1115"/>
                    <a:pt x="1888" y="474"/>
                  </a:cubicBezTo>
                  <a:cubicBezTo>
                    <a:pt x="1358" y="77"/>
                    <a:pt x="770" y="1"/>
                    <a:pt x="39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2326614" y="4040752"/>
              <a:ext cx="150436" cy="109359"/>
            </a:xfrm>
            <a:custGeom>
              <a:rect b="b" l="l" r="r" t="t"/>
              <a:pathLst>
                <a:path extrusionOk="0" h="1640" w="2256">
                  <a:moveTo>
                    <a:pt x="111" y="0"/>
                  </a:moveTo>
                  <a:cubicBezTo>
                    <a:pt x="73" y="0"/>
                    <a:pt x="45" y="1"/>
                    <a:pt x="28" y="1"/>
                  </a:cubicBezTo>
                  <a:cubicBezTo>
                    <a:pt x="13" y="1"/>
                    <a:pt x="0" y="17"/>
                    <a:pt x="0" y="17"/>
                  </a:cubicBezTo>
                  <a:cubicBezTo>
                    <a:pt x="0" y="17"/>
                    <a:pt x="157" y="593"/>
                    <a:pt x="761" y="1039"/>
                  </a:cubicBezTo>
                  <a:cubicBezTo>
                    <a:pt x="1312" y="1458"/>
                    <a:pt x="2177" y="1615"/>
                    <a:pt x="2255" y="1640"/>
                  </a:cubicBezTo>
                  <a:cubicBezTo>
                    <a:pt x="2255" y="1640"/>
                    <a:pt x="1850" y="803"/>
                    <a:pt x="1258" y="369"/>
                  </a:cubicBezTo>
                  <a:cubicBezTo>
                    <a:pt x="805" y="27"/>
                    <a:pt x="316" y="0"/>
                    <a:pt x="11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2310877" y="3848703"/>
              <a:ext cx="246459" cy="181643"/>
            </a:xfrm>
            <a:custGeom>
              <a:rect b="b" l="l" r="r" t="t"/>
              <a:pathLst>
                <a:path extrusionOk="0" h="2724" w="3696">
                  <a:moveTo>
                    <a:pt x="3696" y="0"/>
                  </a:moveTo>
                  <a:cubicBezTo>
                    <a:pt x="3696" y="0"/>
                    <a:pt x="2111" y="117"/>
                    <a:pt x="1114" y="824"/>
                  </a:cubicBezTo>
                  <a:cubicBezTo>
                    <a:pt x="211" y="1453"/>
                    <a:pt x="29" y="2488"/>
                    <a:pt x="0" y="2686"/>
                  </a:cubicBezTo>
                  <a:lnTo>
                    <a:pt x="0" y="2711"/>
                  </a:lnTo>
                  <a:cubicBezTo>
                    <a:pt x="0" y="2711"/>
                    <a:pt x="92" y="2724"/>
                    <a:pt x="247" y="2724"/>
                  </a:cubicBezTo>
                  <a:cubicBezTo>
                    <a:pt x="619" y="2724"/>
                    <a:pt x="1356" y="2652"/>
                    <a:pt x="2057" y="2161"/>
                  </a:cubicBezTo>
                  <a:cubicBezTo>
                    <a:pt x="3017" y="1494"/>
                    <a:pt x="3630" y="129"/>
                    <a:pt x="3696" y="13"/>
                  </a:cubicBezTo>
                  <a:lnTo>
                    <a:pt x="3696"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2310010" y="3868842"/>
              <a:ext cx="218652" cy="161305"/>
            </a:xfrm>
            <a:custGeom>
              <a:rect b="b" l="l" r="r" t="t"/>
              <a:pathLst>
                <a:path extrusionOk="0" h="2419" w="3279">
                  <a:moveTo>
                    <a:pt x="3278" y="0"/>
                  </a:moveTo>
                  <a:cubicBezTo>
                    <a:pt x="3278" y="0"/>
                    <a:pt x="1875" y="117"/>
                    <a:pt x="998" y="733"/>
                  </a:cubicBezTo>
                  <a:cubicBezTo>
                    <a:pt x="199" y="1296"/>
                    <a:pt x="26" y="2214"/>
                    <a:pt x="13" y="2372"/>
                  </a:cubicBezTo>
                  <a:cubicBezTo>
                    <a:pt x="1" y="2397"/>
                    <a:pt x="1" y="2409"/>
                    <a:pt x="1" y="2409"/>
                  </a:cubicBezTo>
                  <a:cubicBezTo>
                    <a:pt x="1" y="2409"/>
                    <a:pt x="72" y="2419"/>
                    <a:pt x="194" y="2419"/>
                  </a:cubicBezTo>
                  <a:cubicBezTo>
                    <a:pt x="515" y="2419"/>
                    <a:pt x="1186" y="2356"/>
                    <a:pt x="1822" y="1900"/>
                  </a:cubicBezTo>
                  <a:cubicBezTo>
                    <a:pt x="2662" y="1309"/>
                    <a:pt x="3225" y="117"/>
                    <a:pt x="3265" y="13"/>
                  </a:cubicBezTo>
                  <a:cubicBezTo>
                    <a:pt x="3278" y="13"/>
                    <a:pt x="3278" y="0"/>
                    <a:pt x="327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4"/>
            <p:cNvSpPr/>
            <p:nvPr/>
          </p:nvSpPr>
          <p:spPr>
            <a:xfrm>
              <a:off x="2324947" y="3908052"/>
              <a:ext cx="149369" cy="109359"/>
            </a:xfrm>
            <a:custGeom>
              <a:rect b="b" l="l" r="r" t="t"/>
              <a:pathLst>
                <a:path extrusionOk="0" h="1640" w="2240">
                  <a:moveTo>
                    <a:pt x="2239" y="0"/>
                  </a:moveTo>
                  <a:cubicBezTo>
                    <a:pt x="2239" y="0"/>
                    <a:pt x="1324" y="145"/>
                    <a:pt x="720" y="563"/>
                  </a:cubicBezTo>
                  <a:cubicBezTo>
                    <a:pt x="182" y="957"/>
                    <a:pt x="25" y="1520"/>
                    <a:pt x="0" y="1626"/>
                  </a:cubicBezTo>
                  <a:lnTo>
                    <a:pt x="0" y="1639"/>
                  </a:lnTo>
                  <a:cubicBezTo>
                    <a:pt x="0" y="1639"/>
                    <a:pt x="13" y="1640"/>
                    <a:pt x="38" y="1640"/>
                  </a:cubicBezTo>
                  <a:cubicBezTo>
                    <a:pt x="180" y="1640"/>
                    <a:pt x="693" y="1613"/>
                    <a:pt x="1205" y="1246"/>
                  </a:cubicBezTo>
                  <a:cubicBezTo>
                    <a:pt x="1783" y="840"/>
                    <a:pt x="2202" y="79"/>
                    <a:pt x="2239" y="13"/>
                  </a:cubicBezTo>
                  <a:lnTo>
                    <a:pt x="2239"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4"/>
            <p:cNvSpPr/>
            <p:nvPr/>
          </p:nvSpPr>
          <p:spPr>
            <a:xfrm>
              <a:off x="2187779" y="3738609"/>
              <a:ext cx="152103" cy="290936"/>
            </a:xfrm>
            <a:custGeom>
              <a:rect b="b" l="l" r="r" t="t"/>
              <a:pathLst>
                <a:path extrusionOk="0" h="4363" w="2281">
                  <a:moveTo>
                    <a:pt x="381" y="0"/>
                  </a:moveTo>
                  <a:cubicBezTo>
                    <a:pt x="381" y="0"/>
                    <a:pt x="0" y="1544"/>
                    <a:pt x="352" y="2711"/>
                  </a:cubicBezTo>
                  <a:cubicBezTo>
                    <a:pt x="679" y="3774"/>
                    <a:pt x="1610" y="4271"/>
                    <a:pt x="1780" y="4350"/>
                  </a:cubicBezTo>
                  <a:cubicBezTo>
                    <a:pt x="1809" y="4362"/>
                    <a:pt x="1821" y="4362"/>
                    <a:pt x="1821" y="4362"/>
                  </a:cubicBezTo>
                  <a:cubicBezTo>
                    <a:pt x="1821" y="4362"/>
                    <a:pt x="2280" y="3394"/>
                    <a:pt x="1925" y="2227"/>
                  </a:cubicBezTo>
                  <a:cubicBezTo>
                    <a:pt x="1585" y="1113"/>
                    <a:pt x="484" y="104"/>
                    <a:pt x="381" y="13"/>
                  </a:cubicBezTo>
                  <a:lnTo>
                    <a:pt x="381"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4"/>
            <p:cNvSpPr/>
            <p:nvPr/>
          </p:nvSpPr>
          <p:spPr>
            <a:xfrm>
              <a:off x="2201583" y="3772551"/>
              <a:ext cx="133898" cy="256994"/>
            </a:xfrm>
            <a:custGeom>
              <a:rect b="b" l="l" r="r" t="t"/>
              <a:pathLst>
                <a:path extrusionOk="0" h="3854" w="2008">
                  <a:moveTo>
                    <a:pt x="331" y="1"/>
                  </a:moveTo>
                  <a:cubicBezTo>
                    <a:pt x="331" y="1"/>
                    <a:pt x="1" y="1366"/>
                    <a:pt x="315" y="2400"/>
                  </a:cubicBezTo>
                  <a:cubicBezTo>
                    <a:pt x="605" y="3331"/>
                    <a:pt x="1416" y="3775"/>
                    <a:pt x="1573" y="3841"/>
                  </a:cubicBezTo>
                  <a:cubicBezTo>
                    <a:pt x="1589" y="3853"/>
                    <a:pt x="1602" y="3853"/>
                    <a:pt x="1602" y="3853"/>
                  </a:cubicBezTo>
                  <a:cubicBezTo>
                    <a:pt x="1602" y="3853"/>
                    <a:pt x="2007" y="3001"/>
                    <a:pt x="1680" y="1979"/>
                  </a:cubicBezTo>
                  <a:cubicBezTo>
                    <a:pt x="1378" y="998"/>
                    <a:pt x="422" y="92"/>
                    <a:pt x="331" y="13"/>
                  </a:cubicBezTo>
                  <a:lnTo>
                    <a:pt x="331"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4"/>
            <p:cNvSpPr/>
            <p:nvPr/>
          </p:nvSpPr>
          <p:spPr>
            <a:xfrm>
              <a:off x="2234124" y="3836300"/>
              <a:ext cx="82019" cy="175842"/>
            </a:xfrm>
            <a:custGeom>
              <a:rect b="b" l="l" r="r" t="t"/>
              <a:pathLst>
                <a:path extrusionOk="0" h="2637" w="1230">
                  <a:moveTo>
                    <a:pt x="142" y="1"/>
                  </a:moveTo>
                  <a:cubicBezTo>
                    <a:pt x="142" y="1"/>
                    <a:pt x="0" y="919"/>
                    <a:pt x="208" y="1614"/>
                  </a:cubicBezTo>
                  <a:cubicBezTo>
                    <a:pt x="406" y="2256"/>
                    <a:pt x="903" y="2570"/>
                    <a:pt x="994" y="2636"/>
                  </a:cubicBezTo>
                  <a:lnTo>
                    <a:pt x="1007" y="2636"/>
                  </a:lnTo>
                  <a:cubicBezTo>
                    <a:pt x="1007" y="2636"/>
                    <a:pt x="1230" y="2073"/>
                    <a:pt x="1007" y="1366"/>
                  </a:cubicBezTo>
                  <a:cubicBezTo>
                    <a:pt x="799" y="696"/>
                    <a:pt x="208" y="67"/>
                    <a:pt x="15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4"/>
            <p:cNvSpPr/>
            <p:nvPr/>
          </p:nvSpPr>
          <p:spPr>
            <a:xfrm>
              <a:off x="2001532" y="3980603"/>
              <a:ext cx="306873" cy="109359"/>
            </a:xfrm>
            <a:custGeom>
              <a:rect b="b" l="l" r="r" t="t"/>
              <a:pathLst>
                <a:path extrusionOk="0" h="1640" w="4602">
                  <a:moveTo>
                    <a:pt x="2565" y="0"/>
                  </a:moveTo>
                  <a:cubicBezTo>
                    <a:pt x="1421" y="0"/>
                    <a:pt x="131" y="709"/>
                    <a:pt x="13" y="774"/>
                  </a:cubicBezTo>
                  <a:cubicBezTo>
                    <a:pt x="13" y="787"/>
                    <a:pt x="0" y="787"/>
                    <a:pt x="0" y="787"/>
                  </a:cubicBezTo>
                  <a:cubicBezTo>
                    <a:pt x="0" y="787"/>
                    <a:pt x="1365" y="1627"/>
                    <a:pt x="2582" y="1639"/>
                  </a:cubicBezTo>
                  <a:cubicBezTo>
                    <a:pt x="2592" y="1639"/>
                    <a:pt x="2601" y="1639"/>
                    <a:pt x="2610" y="1639"/>
                  </a:cubicBezTo>
                  <a:cubicBezTo>
                    <a:pt x="3696" y="1639"/>
                    <a:pt x="4445" y="918"/>
                    <a:pt x="4573" y="787"/>
                  </a:cubicBezTo>
                  <a:cubicBezTo>
                    <a:pt x="4589" y="774"/>
                    <a:pt x="4602" y="762"/>
                    <a:pt x="4602" y="762"/>
                  </a:cubicBezTo>
                  <a:cubicBezTo>
                    <a:pt x="4602" y="762"/>
                    <a:pt x="3815" y="13"/>
                    <a:pt x="2595" y="1"/>
                  </a:cubicBezTo>
                  <a:cubicBezTo>
                    <a:pt x="2585" y="1"/>
                    <a:pt x="2575" y="0"/>
                    <a:pt x="2565"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4"/>
            <p:cNvSpPr/>
            <p:nvPr/>
          </p:nvSpPr>
          <p:spPr>
            <a:xfrm>
              <a:off x="2037341" y="3987538"/>
              <a:ext cx="271064" cy="95289"/>
            </a:xfrm>
            <a:custGeom>
              <a:rect b="b" l="l" r="r" t="t"/>
              <a:pathLst>
                <a:path extrusionOk="0" h="1429" w="4065">
                  <a:moveTo>
                    <a:pt x="2264" y="0"/>
                  </a:moveTo>
                  <a:cubicBezTo>
                    <a:pt x="1249" y="0"/>
                    <a:pt x="119" y="630"/>
                    <a:pt x="14" y="683"/>
                  </a:cubicBezTo>
                  <a:lnTo>
                    <a:pt x="1" y="683"/>
                  </a:lnTo>
                  <a:cubicBezTo>
                    <a:pt x="1" y="683"/>
                    <a:pt x="1206" y="1416"/>
                    <a:pt x="2281" y="1428"/>
                  </a:cubicBezTo>
                  <a:cubicBezTo>
                    <a:pt x="2293" y="1429"/>
                    <a:pt x="2305" y="1429"/>
                    <a:pt x="2317" y="1429"/>
                  </a:cubicBezTo>
                  <a:cubicBezTo>
                    <a:pt x="3266" y="1429"/>
                    <a:pt x="3921" y="813"/>
                    <a:pt x="4036" y="683"/>
                  </a:cubicBezTo>
                  <a:cubicBezTo>
                    <a:pt x="4052" y="670"/>
                    <a:pt x="4065" y="670"/>
                    <a:pt x="4065" y="670"/>
                  </a:cubicBezTo>
                  <a:cubicBezTo>
                    <a:pt x="4065" y="670"/>
                    <a:pt x="3369" y="13"/>
                    <a:pt x="2294" y="0"/>
                  </a:cubicBezTo>
                  <a:cubicBezTo>
                    <a:pt x="2284" y="0"/>
                    <a:pt x="2274" y="0"/>
                    <a:pt x="226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4"/>
            <p:cNvSpPr/>
            <p:nvPr/>
          </p:nvSpPr>
          <p:spPr>
            <a:xfrm>
              <a:off x="2103825" y="4006810"/>
              <a:ext cx="185311" cy="56080"/>
            </a:xfrm>
            <a:custGeom>
              <a:rect b="b" l="l" r="r" t="t"/>
              <a:pathLst>
                <a:path extrusionOk="0" h="841" w="2779">
                  <a:moveTo>
                    <a:pt x="1538" y="0"/>
                  </a:moveTo>
                  <a:cubicBezTo>
                    <a:pt x="839" y="0"/>
                    <a:pt x="78" y="354"/>
                    <a:pt x="14" y="394"/>
                  </a:cubicBezTo>
                  <a:lnTo>
                    <a:pt x="1" y="394"/>
                  </a:lnTo>
                  <a:cubicBezTo>
                    <a:pt x="1" y="394"/>
                    <a:pt x="825" y="825"/>
                    <a:pt x="1561" y="841"/>
                  </a:cubicBezTo>
                  <a:cubicBezTo>
                    <a:pt x="2228" y="841"/>
                    <a:pt x="2687" y="473"/>
                    <a:pt x="2766" y="407"/>
                  </a:cubicBezTo>
                  <a:lnTo>
                    <a:pt x="2778" y="394"/>
                  </a:lnTo>
                  <a:cubicBezTo>
                    <a:pt x="2778" y="394"/>
                    <a:pt x="2306" y="13"/>
                    <a:pt x="1574" y="1"/>
                  </a:cubicBezTo>
                  <a:cubicBezTo>
                    <a:pt x="1562" y="1"/>
                    <a:pt x="1550" y="0"/>
                    <a:pt x="153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4"/>
            <p:cNvSpPr/>
            <p:nvPr/>
          </p:nvSpPr>
          <p:spPr>
            <a:xfrm>
              <a:off x="2194648" y="4033017"/>
              <a:ext cx="152169" cy="291002"/>
            </a:xfrm>
            <a:custGeom>
              <a:rect b="b" l="l" r="r" t="t"/>
              <a:pathLst>
                <a:path extrusionOk="0" h="4364" w="2282">
                  <a:moveTo>
                    <a:pt x="1718" y="1"/>
                  </a:moveTo>
                  <a:cubicBezTo>
                    <a:pt x="1718" y="1"/>
                    <a:pt x="775" y="498"/>
                    <a:pt x="381" y="1652"/>
                  </a:cubicBezTo>
                  <a:cubicBezTo>
                    <a:pt x="1" y="2753"/>
                    <a:pt x="303" y="4222"/>
                    <a:pt x="328" y="4351"/>
                  </a:cubicBezTo>
                  <a:lnTo>
                    <a:pt x="328" y="4363"/>
                  </a:lnTo>
                  <a:cubicBezTo>
                    <a:pt x="328" y="4363"/>
                    <a:pt x="1548" y="3341"/>
                    <a:pt x="1929" y="2190"/>
                  </a:cubicBezTo>
                  <a:cubicBezTo>
                    <a:pt x="2281" y="1140"/>
                    <a:pt x="1822" y="183"/>
                    <a:pt x="1731" y="26"/>
                  </a:cubicBezTo>
                  <a:cubicBezTo>
                    <a:pt x="1731" y="1"/>
                    <a:pt x="1718" y="1"/>
                    <a:pt x="1718"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4"/>
            <p:cNvSpPr/>
            <p:nvPr/>
          </p:nvSpPr>
          <p:spPr>
            <a:xfrm>
              <a:off x="2209585" y="4033017"/>
              <a:ext cx="132832" cy="257861"/>
            </a:xfrm>
            <a:custGeom>
              <a:rect b="b" l="l" r="r" t="t"/>
              <a:pathLst>
                <a:path extrusionOk="0" h="3867" w="1992">
                  <a:moveTo>
                    <a:pt x="1507" y="1"/>
                  </a:moveTo>
                  <a:cubicBezTo>
                    <a:pt x="1507" y="1"/>
                    <a:pt x="683" y="448"/>
                    <a:pt x="327" y="1470"/>
                  </a:cubicBezTo>
                  <a:cubicBezTo>
                    <a:pt x="0" y="2438"/>
                    <a:pt x="249" y="3734"/>
                    <a:pt x="274" y="3854"/>
                  </a:cubicBezTo>
                  <a:lnTo>
                    <a:pt x="274" y="3866"/>
                  </a:lnTo>
                  <a:cubicBezTo>
                    <a:pt x="274" y="3866"/>
                    <a:pt x="1337" y="2948"/>
                    <a:pt x="1677" y="1926"/>
                  </a:cubicBezTo>
                  <a:cubicBezTo>
                    <a:pt x="1991" y="1011"/>
                    <a:pt x="1598" y="171"/>
                    <a:pt x="1519" y="26"/>
                  </a:cubicBezTo>
                  <a:lnTo>
                    <a:pt x="150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4"/>
            <p:cNvSpPr/>
            <p:nvPr/>
          </p:nvSpPr>
          <p:spPr>
            <a:xfrm>
              <a:off x="2240192" y="4050421"/>
              <a:ext cx="82086" cy="176709"/>
            </a:xfrm>
            <a:custGeom>
              <a:rect b="b" l="l" r="r" t="t"/>
              <a:pathLst>
                <a:path extrusionOk="0" h="2650" w="1231">
                  <a:moveTo>
                    <a:pt x="969" y="1"/>
                  </a:moveTo>
                  <a:cubicBezTo>
                    <a:pt x="969" y="1"/>
                    <a:pt x="460" y="344"/>
                    <a:pt x="224" y="1036"/>
                  </a:cubicBezTo>
                  <a:cubicBezTo>
                    <a:pt x="0" y="1706"/>
                    <a:pt x="104" y="2558"/>
                    <a:pt x="117" y="2649"/>
                  </a:cubicBezTo>
                  <a:cubicBezTo>
                    <a:pt x="117" y="2649"/>
                    <a:pt x="787" y="2008"/>
                    <a:pt x="1023" y="1300"/>
                  </a:cubicBezTo>
                  <a:cubicBezTo>
                    <a:pt x="1230" y="671"/>
                    <a:pt x="1023" y="121"/>
                    <a:pt x="982" y="14"/>
                  </a:cubicBezTo>
                  <a:lnTo>
                    <a:pt x="96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84"/>
          <p:cNvGrpSpPr/>
          <p:nvPr/>
        </p:nvGrpSpPr>
        <p:grpSpPr>
          <a:xfrm>
            <a:off x="8045213" y="4074141"/>
            <a:ext cx="1098774" cy="1018017"/>
            <a:chOff x="7893253" y="3121156"/>
            <a:chExt cx="856410" cy="793528"/>
          </a:xfrm>
        </p:grpSpPr>
        <p:sp>
          <p:nvSpPr>
            <p:cNvPr id="5933" name="Google Shape;5933;p84"/>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4"/>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4"/>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4"/>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4"/>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4"/>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84"/>
          <p:cNvGrpSpPr/>
          <p:nvPr/>
        </p:nvGrpSpPr>
        <p:grpSpPr>
          <a:xfrm>
            <a:off x="6180950" y="1593223"/>
            <a:ext cx="2326632" cy="1925049"/>
            <a:chOff x="4654765" y="2053719"/>
            <a:chExt cx="1574709" cy="1302909"/>
          </a:xfrm>
        </p:grpSpPr>
        <p:sp>
          <p:nvSpPr>
            <p:cNvPr id="5940" name="Google Shape;5940;p84"/>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4"/>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4"/>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4"/>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4"/>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4"/>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4"/>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4"/>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84"/>
          <p:cNvGrpSpPr/>
          <p:nvPr/>
        </p:nvGrpSpPr>
        <p:grpSpPr>
          <a:xfrm>
            <a:off x="5098065" y="619218"/>
            <a:ext cx="2084640" cy="2308232"/>
            <a:chOff x="1180196" y="1611644"/>
            <a:chExt cx="1265489" cy="1401221"/>
          </a:xfrm>
        </p:grpSpPr>
        <p:sp>
          <p:nvSpPr>
            <p:cNvPr id="5949" name="Google Shape;5949;p84"/>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4"/>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4"/>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4"/>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4"/>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4"/>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4"/>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4"/>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4"/>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4"/>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4"/>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4"/>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4"/>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4"/>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4"/>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4"/>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4"/>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4"/>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4"/>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4"/>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4"/>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4"/>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4"/>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4"/>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4"/>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4"/>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4"/>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4"/>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4"/>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4"/>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4"/>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4"/>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4"/>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4"/>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4"/>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84"/>
          <p:cNvGrpSpPr/>
          <p:nvPr/>
        </p:nvGrpSpPr>
        <p:grpSpPr>
          <a:xfrm>
            <a:off x="5401148" y="3469471"/>
            <a:ext cx="1735020" cy="1054828"/>
            <a:chOff x="6784369" y="2217533"/>
            <a:chExt cx="1139212" cy="692599"/>
          </a:xfrm>
        </p:grpSpPr>
        <p:sp>
          <p:nvSpPr>
            <p:cNvPr id="5985" name="Google Shape;5985;p84"/>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4"/>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4"/>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4"/>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4"/>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4"/>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4"/>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4"/>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4"/>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4"/>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4"/>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4"/>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4"/>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4"/>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4"/>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4"/>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4"/>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4"/>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4"/>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4"/>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4"/>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4"/>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4"/>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4"/>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4"/>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4"/>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4"/>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4"/>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4"/>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4"/>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4"/>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4"/>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0" name="Shape 6020"/>
        <p:cNvGrpSpPr/>
        <p:nvPr/>
      </p:nvGrpSpPr>
      <p:grpSpPr>
        <a:xfrm>
          <a:off x="0" y="0"/>
          <a:ext cx="0" cy="0"/>
          <a:chOff x="0" y="0"/>
          <a:chExt cx="0" cy="0"/>
        </a:xfrm>
      </p:grpSpPr>
      <p:sp>
        <p:nvSpPr>
          <p:cNvPr id="6021" name="Google Shape;6021;p85"/>
          <p:cNvSpPr txBox="1"/>
          <p:nvPr>
            <p:ph type="title"/>
          </p:nvPr>
        </p:nvSpPr>
        <p:spPr>
          <a:xfrm>
            <a:off x="815250" y="2016150"/>
            <a:ext cx="7513500" cy="111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Awesome </a:t>
            </a:r>
            <a:r>
              <a:rPr lang="en">
                <a:solidFill>
                  <a:schemeClr val="lt1"/>
                </a:solidFill>
              </a:rPr>
              <a:t>words</a:t>
            </a:r>
            <a:endParaRPr>
              <a:solidFill>
                <a:schemeClr val="lt1"/>
              </a:solidFill>
            </a:endParaRPr>
          </a:p>
        </p:txBody>
      </p:sp>
      <p:grpSp>
        <p:nvGrpSpPr>
          <p:cNvPr id="6022" name="Google Shape;6022;p85"/>
          <p:cNvGrpSpPr/>
          <p:nvPr/>
        </p:nvGrpSpPr>
        <p:grpSpPr>
          <a:xfrm>
            <a:off x="134723" y="3385116"/>
            <a:ext cx="3507563" cy="3707985"/>
            <a:chOff x="1676548" y="3147241"/>
            <a:chExt cx="3507563" cy="3707985"/>
          </a:xfrm>
        </p:grpSpPr>
        <p:sp>
          <p:nvSpPr>
            <p:cNvPr id="6023" name="Google Shape;6023;p85"/>
            <p:cNvSpPr/>
            <p:nvPr/>
          </p:nvSpPr>
          <p:spPr>
            <a:xfrm rot="-1735742">
              <a:off x="2832319" y="3772657"/>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5"/>
            <p:cNvSpPr/>
            <p:nvPr/>
          </p:nvSpPr>
          <p:spPr>
            <a:xfrm rot="-1735742">
              <a:off x="2345940" y="3568830"/>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85"/>
            <p:cNvGrpSpPr/>
            <p:nvPr/>
          </p:nvGrpSpPr>
          <p:grpSpPr>
            <a:xfrm rot="-1735962">
              <a:off x="2284516" y="3470339"/>
              <a:ext cx="2125629" cy="3061790"/>
              <a:chOff x="181453" y="1174394"/>
              <a:chExt cx="1804740" cy="2599577"/>
            </a:xfrm>
          </p:grpSpPr>
          <p:grpSp>
            <p:nvGrpSpPr>
              <p:cNvPr id="6026" name="Google Shape;6026;p85"/>
              <p:cNvGrpSpPr/>
              <p:nvPr/>
            </p:nvGrpSpPr>
            <p:grpSpPr>
              <a:xfrm>
                <a:off x="181453" y="1174394"/>
                <a:ext cx="1547736" cy="2260128"/>
                <a:chOff x="565350" y="1727350"/>
                <a:chExt cx="889350" cy="1298700"/>
              </a:xfrm>
            </p:grpSpPr>
            <p:sp>
              <p:nvSpPr>
                <p:cNvPr id="6027" name="Google Shape;6027;p85"/>
                <p:cNvSpPr/>
                <p:nvPr/>
              </p:nvSpPr>
              <p:spPr>
                <a:xfrm>
                  <a:off x="565350" y="1727350"/>
                  <a:ext cx="888600" cy="129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565350" y="1727350"/>
                  <a:ext cx="100800" cy="129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5"/>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5"/>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5"/>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5"/>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85"/>
              <p:cNvGrpSpPr/>
              <p:nvPr/>
            </p:nvGrpSpPr>
            <p:grpSpPr>
              <a:xfrm>
                <a:off x="438458" y="1513843"/>
                <a:ext cx="1547736" cy="2260128"/>
                <a:chOff x="565350" y="1727350"/>
                <a:chExt cx="889350" cy="1298700"/>
              </a:xfrm>
            </p:grpSpPr>
            <p:sp>
              <p:nvSpPr>
                <p:cNvPr id="6035" name="Google Shape;6035;p85"/>
                <p:cNvSpPr/>
                <p:nvPr/>
              </p:nvSpPr>
              <p:spPr>
                <a:xfrm>
                  <a:off x="565350" y="1727350"/>
                  <a:ext cx="888600" cy="129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5"/>
                <p:cNvSpPr/>
                <p:nvPr/>
              </p:nvSpPr>
              <p:spPr>
                <a:xfrm>
                  <a:off x="565350" y="1727350"/>
                  <a:ext cx="100800" cy="129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5"/>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5"/>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5"/>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5"/>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42" name="Google Shape;6042;p85"/>
          <p:cNvGrpSpPr/>
          <p:nvPr/>
        </p:nvGrpSpPr>
        <p:grpSpPr>
          <a:xfrm>
            <a:off x="1213055" y="-441594"/>
            <a:ext cx="2045704" cy="1770059"/>
            <a:chOff x="6222494" y="3474678"/>
            <a:chExt cx="1406949" cy="1217372"/>
          </a:xfrm>
        </p:grpSpPr>
        <p:sp>
          <p:nvSpPr>
            <p:cNvPr id="6043" name="Google Shape;6043;p85"/>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5"/>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5"/>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5"/>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5"/>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5"/>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5"/>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5"/>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5"/>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5"/>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5"/>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5"/>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5"/>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5"/>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5"/>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5"/>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5"/>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5"/>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5"/>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5"/>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5"/>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5"/>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5"/>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5"/>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5"/>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5"/>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5"/>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5"/>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5"/>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5"/>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5"/>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5"/>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85"/>
          <p:cNvGrpSpPr/>
          <p:nvPr/>
        </p:nvGrpSpPr>
        <p:grpSpPr>
          <a:xfrm>
            <a:off x="6730190" y="3748325"/>
            <a:ext cx="2143513" cy="2253077"/>
            <a:chOff x="6731156" y="0"/>
            <a:chExt cx="1474218" cy="1549571"/>
          </a:xfrm>
        </p:grpSpPr>
        <p:sp>
          <p:nvSpPr>
            <p:cNvPr id="6081" name="Google Shape;6081;p85"/>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5"/>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5"/>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5"/>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5"/>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5"/>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5"/>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5"/>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5"/>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5"/>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5"/>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5"/>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5"/>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5"/>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5"/>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5"/>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5"/>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5"/>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5"/>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5"/>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5"/>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5"/>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5"/>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5"/>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5"/>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5"/>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5"/>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5"/>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85"/>
          <p:cNvGrpSpPr/>
          <p:nvPr/>
        </p:nvGrpSpPr>
        <p:grpSpPr>
          <a:xfrm>
            <a:off x="4167803" y="3811476"/>
            <a:ext cx="2036861" cy="1875524"/>
            <a:chOff x="4354222" y="153972"/>
            <a:chExt cx="1400867" cy="1289906"/>
          </a:xfrm>
        </p:grpSpPr>
        <p:sp>
          <p:nvSpPr>
            <p:cNvPr id="6112" name="Google Shape;6112;p85"/>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5"/>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5"/>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5"/>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5"/>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5"/>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5"/>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5"/>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5"/>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5"/>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5"/>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5"/>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5"/>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5"/>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5"/>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5"/>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5"/>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5"/>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5"/>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85"/>
          <p:cNvGrpSpPr/>
          <p:nvPr/>
        </p:nvGrpSpPr>
        <p:grpSpPr>
          <a:xfrm>
            <a:off x="3482851" y="121690"/>
            <a:ext cx="1503100" cy="1139372"/>
            <a:chOff x="475775" y="3784023"/>
            <a:chExt cx="1050384" cy="796263"/>
          </a:xfrm>
        </p:grpSpPr>
        <p:sp>
          <p:nvSpPr>
            <p:cNvPr id="6137" name="Google Shape;6137;p85"/>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5"/>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5"/>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5"/>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5"/>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5"/>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5"/>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5"/>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5"/>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5"/>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5"/>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5"/>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5"/>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5"/>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5"/>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5"/>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5"/>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5"/>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5"/>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5"/>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5"/>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5"/>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5"/>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5"/>
          <p:cNvGrpSpPr/>
          <p:nvPr/>
        </p:nvGrpSpPr>
        <p:grpSpPr>
          <a:xfrm>
            <a:off x="5470845" y="214834"/>
            <a:ext cx="1567670" cy="953085"/>
            <a:chOff x="6784369" y="2217533"/>
            <a:chExt cx="1139212" cy="692599"/>
          </a:xfrm>
        </p:grpSpPr>
        <p:sp>
          <p:nvSpPr>
            <p:cNvPr id="6161" name="Google Shape;6161;p85"/>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5"/>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5"/>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5"/>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5"/>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5"/>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5"/>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5"/>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5"/>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5"/>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5"/>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5"/>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5"/>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5"/>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5"/>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5"/>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5"/>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5"/>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5"/>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5"/>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5"/>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5"/>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5"/>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5"/>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5"/>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5"/>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5"/>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5"/>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5"/>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5"/>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5"/>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85"/>
          <p:cNvGrpSpPr/>
          <p:nvPr/>
        </p:nvGrpSpPr>
        <p:grpSpPr>
          <a:xfrm>
            <a:off x="3145902" y="4338804"/>
            <a:ext cx="871985" cy="820863"/>
            <a:chOff x="2001532" y="3705200"/>
            <a:chExt cx="657358" cy="618819"/>
          </a:xfrm>
        </p:grpSpPr>
        <p:sp>
          <p:nvSpPr>
            <p:cNvPr id="6194" name="Google Shape;6194;p85"/>
            <p:cNvSpPr/>
            <p:nvPr/>
          </p:nvSpPr>
          <p:spPr>
            <a:xfrm>
              <a:off x="2101157" y="3705200"/>
              <a:ext cx="557732" cy="585672"/>
            </a:xfrm>
            <a:custGeom>
              <a:rect b="b" l="l" r="r" t="t"/>
              <a:pathLst>
                <a:path extrusionOk="0" h="8783" w="8364">
                  <a:moveTo>
                    <a:pt x="5794" y="6188"/>
                  </a:moveTo>
                  <a:cubicBezTo>
                    <a:pt x="6725" y="6883"/>
                    <a:pt x="8219" y="7053"/>
                    <a:pt x="8347" y="7065"/>
                  </a:cubicBezTo>
                  <a:lnTo>
                    <a:pt x="8363" y="7065"/>
                  </a:lnTo>
                  <a:cubicBezTo>
                    <a:pt x="8363" y="7065"/>
                    <a:pt x="7759" y="5599"/>
                    <a:pt x="6775" y="4863"/>
                  </a:cubicBezTo>
                  <a:cubicBezTo>
                    <a:pt x="6265" y="4483"/>
                    <a:pt x="5690" y="4367"/>
                    <a:pt x="5256" y="4354"/>
                  </a:cubicBezTo>
                  <a:cubicBezTo>
                    <a:pt x="5649" y="4300"/>
                    <a:pt x="6187" y="4168"/>
                    <a:pt x="6684" y="3804"/>
                  </a:cubicBezTo>
                  <a:cubicBezTo>
                    <a:pt x="7640" y="3134"/>
                    <a:pt x="8269" y="1784"/>
                    <a:pt x="8322" y="1652"/>
                  </a:cubicBezTo>
                  <a:lnTo>
                    <a:pt x="8322" y="1640"/>
                  </a:lnTo>
                  <a:cubicBezTo>
                    <a:pt x="8322" y="1640"/>
                    <a:pt x="6737" y="1759"/>
                    <a:pt x="5740" y="2467"/>
                  </a:cubicBezTo>
                  <a:cubicBezTo>
                    <a:pt x="5218" y="2847"/>
                    <a:pt x="4929" y="3357"/>
                    <a:pt x="4784" y="3763"/>
                  </a:cubicBezTo>
                  <a:cubicBezTo>
                    <a:pt x="4863" y="3369"/>
                    <a:pt x="4888" y="2819"/>
                    <a:pt x="4705" y="2231"/>
                  </a:cubicBezTo>
                  <a:cubicBezTo>
                    <a:pt x="4366" y="1118"/>
                    <a:pt x="3265" y="108"/>
                    <a:pt x="3158" y="17"/>
                  </a:cubicBezTo>
                  <a:lnTo>
                    <a:pt x="3158" y="1"/>
                  </a:lnTo>
                  <a:cubicBezTo>
                    <a:pt x="3158" y="1"/>
                    <a:pt x="2780" y="1548"/>
                    <a:pt x="3133" y="2715"/>
                  </a:cubicBezTo>
                  <a:cubicBezTo>
                    <a:pt x="3331" y="3332"/>
                    <a:pt x="3737" y="3763"/>
                    <a:pt x="4064" y="4027"/>
                  </a:cubicBezTo>
                  <a:cubicBezTo>
                    <a:pt x="3724" y="3829"/>
                    <a:pt x="3211" y="3634"/>
                    <a:pt x="2582" y="3618"/>
                  </a:cubicBezTo>
                  <a:cubicBezTo>
                    <a:pt x="1428" y="3605"/>
                    <a:pt x="120" y="4341"/>
                    <a:pt x="0" y="4404"/>
                  </a:cubicBezTo>
                  <a:lnTo>
                    <a:pt x="0" y="4404"/>
                  </a:lnTo>
                  <a:cubicBezTo>
                    <a:pt x="0" y="4404"/>
                    <a:pt x="1349" y="5244"/>
                    <a:pt x="2570" y="5269"/>
                  </a:cubicBezTo>
                  <a:cubicBezTo>
                    <a:pt x="3211" y="5269"/>
                    <a:pt x="3749" y="5021"/>
                    <a:pt x="4101" y="4785"/>
                  </a:cubicBezTo>
                  <a:cubicBezTo>
                    <a:pt x="3815" y="5062"/>
                    <a:pt x="3460" y="5480"/>
                    <a:pt x="3265" y="6071"/>
                  </a:cubicBezTo>
                  <a:cubicBezTo>
                    <a:pt x="2897" y="7172"/>
                    <a:pt x="3186" y="8638"/>
                    <a:pt x="3211" y="8770"/>
                  </a:cubicBezTo>
                  <a:lnTo>
                    <a:pt x="3211" y="8782"/>
                  </a:lnTo>
                  <a:cubicBezTo>
                    <a:pt x="3211" y="8782"/>
                    <a:pt x="4432" y="7748"/>
                    <a:pt x="4825" y="6593"/>
                  </a:cubicBezTo>
                  <a:cubicBezTo>
                    <a:pt x="5032" y="5977"/>
                    <a:pt x="4954" y="5401"/>
                    <a:pt x="4837" y="4996"/>
                  </a:cubicBezTo>
                  <a:cubicBezTo>
                    <a:pt x="5007" y="5348"/>
                    <a:pt x="5297" y="5807"/>
                    <a:pt x="5794" y="6188"/>
                  </a:cubicBezTo>
                  <a:close/>
                  <a:moveTo>
                    <a:pt x="4602" y="4367"/>
                  </a:moveTo>
                  <a:cubicBezTo>
                    <a:pt x="4602" y="4367"/>
                    <a:pt x="4614" y="4326"/>
                    <a:pt x="4627" y="4275"/>
                  </a:cubicBezTo>
                  <a:lnTo>
                    <a:pt x="4627" y="4326"/>
                  </a:lnTo>
                  <a:cubicBezTo>
                    <a:pt x="4627" y="4341"/>
                    <a:pt x="4614" y="4354"/>
                    <a:pt x="4614" y="4354"/>
                  </a:cubicBezTo>
                  <a:lnTo>
                    <a:pt x="4627" y="4354"/>
                  </a:lnTo>
                  <a:lnTo>
                    <a:pt x="4627" y="4367"/>
                  </a:lnTo>
                  <a:lnTo>
                    <a:pt x="4718" y="4367"/>
                  </a:lnTo>
                  <a:cubicBezTo>
                    <a:pt x="4693" y="4379"/>
                    <a:pt x="4680" y="4379"/>
                    <a:pt x="4668" y="4379"/>
                  </a:cubicBezTo>
                  <a:lnTo>
                    <a:pt x="4639" y="4379"/>
                  </a:lnTo>
                  <a:lnTo>
                    <a:pt x="4639" y="4392"/>
                  </a:lnTo>
                  <a:lnTo>
                    <a:pt x="4627" y="4392"/>
                  </a:lnTo>
                  <a:cubicBezTo>
                    <a:pt x="4627" y="4392"/>
                    <a:pt x="4639" y="4420"/>
                    <a:pt x="4652" y="4470"/>
                  </a:cubicBezTo>
                  <a:cubicBezTo>
                    <a:pt x="4639" y="4458"/>
                    <a:pt x="4639" y="4445"/>
                    <a:pt x="4627" y="4433"/>
                  </a:cubicBezTo>
                  <a:cubicBezTo>
                    <a:pt x="4627" y="4420"/>
                    <a:pt x="4614" y="4404"/>
                    <a:pt x="4614" y="4404"/>
                  </a:cubicBezTo>
                  <a:lnTo>
                    <a:pt x="4614" y="4420"/>
                  </a:lnTo>
                  <a:lnTo>
                    <a:pt x="4614" y="4404"/>
                  </a:lnTo>
                  <a:cubicBezTo>
                    <a:pt x="4614" y="4404"/>
                    <a:pt x="4573" y="4420"/>
                    <a:pt x="4535" y="4458"/>
                  </a:cubicBezTo>
                  <a:cubicBezTo>
                    <a:pt x="4548" y="4445"/>
                    <a:pt x="4561" y="4433"/>
                    <a:pt x="4561" y="4420"/>
                  </a:cubicBezTo>
                  <a:cubicBezTo>
                    <a:pt x="4573" y="4404"/>
                    <a:pt x="4589" y="4404"/>
                    <a:pt x="4589" y="4404"/>
                  </a:cubicBezTo>
                  <a:cubicBezTo>
                    <a:pt x="4589" y="4404"/>
                    <a:pt x="4589" y="4392"/>
                    <a:pt x="4573" y="4392"/>
                  </a:cubicBezTo>
                  <a:lnTo>
                    <a:pt x="4589" y="4392"/>
                  </a:lnTo>
                  <a:cubicBezTo>
                    <a:pt x="4589" y="4392"/>
                    <a:pt x="4561" y="4367"/>
                    <a:pt x="4523" y="4326"/>
                  </a:cubicBezTo>
                  <a:cubicBezTo>
                    <a:pt x="4535" y="4341"/>
                    <a:pt x="4548" y="4354"/>
                    <a:pt x="4561" y="4354"/>
                  </a:cubicBezTo>
                  <a:cubicBezTo>
                    <a:pt x="4573" y="4367"/>
                    <a:pt x="4589" y="4367"/>
                    <a:pt x="4589" y="4367"/>
                  </a:cubicBezTo>
                  <a:lnTo>
                    <a:pt x="4589" y="4354"/>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5"/>
            <p:cNvSpPr/>
            <p:nvPr/>
          </p:nvSpPr>
          <p:spPr>
            <a:xfrm>
              <a:off x="2310877" y="4028616"/>
              <a:ext cx="249193" cy="181910"/>
            </a:xfrm>
            <a:custGeom>
              <a:rect b="b" l="l" r="r" t="t"/>
              <a:pathLst>
                <a:path extrusionOk="0" h="2728" w="3737">
                  <a:moveTo>
                    <a:pt x="511" y="0"/>
                  </a:moveTo>
                  <a:cubicBezTo>
                    <a:pt x="277" y="0"/>
                    <a:pt x="105" y="27"/>
                    <a:pt x="41" y="42"/>
                  </a:cubicBezTo>
                  <a:lnTo>
                    <a:pt x="0" y="42"/>
                  </a:lnTo>
                  <a:cubicBezTo>
                    <a:pt x="0" y="42"/>
                    <a:pt x="198" y="1102"/>
                    <a:pt x="1167" y="1835"/>
                  </a:cubicBezTo>
                  <a:cubicBezTo>
                    <a:pt x="2098" y="2530"/>
                    <a:pt x="3580" y="2715"/>
                    <a:pt x="3724" y="2728"/>
                  </a:cubicBezTo>
                  <a:lnTo>
                    <a:pt x="3737" y="2728"/>
                  </a:lnTo>
                  <a:cubicBezTo>
                    <a:pt x="3737" y="2728"/>
                    <a:pt x="3133" y="1246"/>
                    <a:pt x="2152" y="526"/>
                  </a:cubicBezTo>
                  <a:cubicBezTo>
                    <a:pt x="1581" y="92"/>
                    <a:pt x="941" y="0"/>
                    <a:pt x="51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5"/>
            <p:cNvSpPr/>
            <p:nvPr/>
          </p:nvSpPr>
          <p:spPr>
            <a:xfrm>
              <a:off x="2311677" y="4028549"/>
              <a:ext cx="219452" cy="160171"/>
            </a:xfrm>
            <a:custGeom>
              <a:rect b="b" l="l" r="r" t="t"/>
              <a:pathLst>
                <a:path extrusionOk="0" h="2402" w="3291">
                  <a:moveTo>
                    <a:pt x="394" y="1"/>
                  </a:moveTo>
                  <a:cubicBezTo>
                    <a:pt x="212" y="1"/>
                    <a:pt x="80" y="19"/>
                    <a:pt x="29" y="27"/>
                  </a:cubicBezTo>
                  <a:lnTo>
                    <a:pt x="1" y="43"/>
                  </a:lnTo>
                  <a:cubicBezTo>
                    <a:pt x="1" y="43"/>
                    <a:pt x="174" y="971"/>
                    <a:pt x="1039" y="1615"/>
                  </a:cubicBezTo>
                  <a:cubicBezTo>
                    <a:pt x="1863" y="2229"/>
                    <a:pt x="3162" y="2386"/>
                    <a:pt x="3278" y="2402"/>
                  </a:cubicBezTo>
                  <a:lnTo>
                    <a:pt x="3291" y="2402"/>
                  </a:lnTo>
                  <a:cubicBezTo>
                    <a:pt x="3291" y="2402"/>
                    <a:pt x="2753" y="1115"/>
                    <a:pt x="1888" y="474"/>
                  </a:cubicBezTo>
                  <a:cubicBezTo>
                    <a:pt x="1358" y="77"/>
                    <a:pt x="770" y="1"/>
                    <a:pt x="39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5"/>
            <p:cNvSpPr/>
            <p:nvPr/>
          </p:nvSpPr>
          <p:spPr>
            <a:xfrm>
              <a:off x="2326614" y="4040752"/>
              <a:ext cx="150436" cy="109359"/>
            </a:xfrm>
            <a:custGeom>
              <a:rect b="b" l="l" r="r" t="t"/>
              <a:pathLst>
                <a:path extrusionOk="0" h="1640" w="2256">
                  <a:moveTo>
                    <a:pt x="111" y="0"/>
                  </a:moveTo>
                  <a:cubicBezTo>
                    <a:pt x="73" y="0"/>
                    <a:pt x="45" y="1"/>
                    <a:pt x="28" y="1"/>
                  </a:cubicBezTo>
                  <a:cubicBezTo>
                    <a:pt x="13" y="1"/>
                    <a:pt x="0" y="17"/>
                    <a:pt x="0" y="17"/>
                  </a:cubicBezTo>
                  <a:cubicBezTo>
                    <a:pt x="0" y="17"/>
                    <a:pt x="157" y="593"/>
                    <a:pt x="761" y="1039"/>
                  </a:cubicBezTo>
                  <a:cubicBezTo>
                    <a:pt x="1312" y="1458"/>
                    <a:pt x="2177" y="1615"/>
                    <a:pt x="2255" y="1640"/>
                  </a:cubicBezTo>
                  <a:cubicBezTo>
                    <a:pt x="2255" y="1640"/>
                    <a:pt x="1850" y="803"/>
                    <a:pt x="1258" y="369"/>
                  </a:cubicBezTo>
                  <a:cubicBezTo>
                    <a:pt x="805" y="27"/>
                    <a:pt x="316" y="0"/>
                    <a:pt x="11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5"/>
            <p:cNvSpPr/>
            <p:nvPr/>
          </p:nvSpPr>
          <p:spPr>
            <a:xfrm>
              <a:off x="2310877" y="3848703"/>
              <a:ext cx="246459" cy="181643"/>
            </a:xfrm>
            <a:custGeom>
              <a:rect b="b" l="l" r="r" t="t"/>
              <a:pathLst>
                <a:path extrusionOk="0" h="2724" w="3696">
                  <a:moveTo>
                    <a:pt x="3696" y="0"/>
                  </a:moveTo>
                  <a:cubicBezTo>
                    <a:pt x="3696" y="0"/>
                    <a:pt x="2111" y="117"/>
                    <a:pt x="1114" y="824"/>
                  </a:cubicBezTo>
                  <a:cubicBezTo>
                    <a:pt x="211" y="1453"/>
                    <a:pt x="29" y="2488"/>
                    <a:pt x="0" y="2686"/>
                  </a:cubicBezTo>
                  <a:lnTo>
                    <a:pt x="0" y="2711"/>
                  </a:lnTo>
                  <a:cubicBezTo>
                    <a:pt x="0" y="2711"/>
                    <a:pt x="92" y="2724"/>
                    <a:pt x="247" y="2724"/>
                  </a:cubicBezTo>
                  <a:cubicBezTo>
                    <a:pt x="619" y="2724"/>
                    <a:pt x="1356" y="2652"/>
                    <a:pt x="2057" y="2161"/>
                  </a:cubicBezTo>
                  <a:cubicBezTo>
                    <a:pt x="3017" y="1494"/>
                    <a:pt x="3630" y="129"/>
                    <a:pt x="3696" y="13"/>
                  </a:cubicBezTo>
                  <a:lnTo>
                    <a:pt x="3696"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5"/>
            <p:cNvSpPr/>
            <p:nvPr/>
          </p:nvSpPr>
          <p:spPr>
            <a:xfrm>
              <a:off x="2310010" y="3868842"/>
              <a:ext cx="218652" cy="161305"/>
            </a:xfrm>
            <a:custGeom>
              <a:rect b="b" l="l" r="r" t="t"/>
              <a:pathLst>
                <a:path extrusionOk="0" h="2419" w="3279">
                  <a:moveTo>
                    <a:pt x="3278" y="0"/>
                  </a:moveTo>
                  <a:cubicBezTo>
                    <a:pt x="3278" y="0"/>
                    <a:pt x="1875" y="117"/>
                    <a:pt x="998" y="733"/>
                  </a:cubicBezTo>
                  <a:cubicBezTo>
                    <a:pt x="199" y="1296"/>
                    <a:pt x="26" y="2214"/>
                    <a:pt x="13" y="2372"/>
                  </a:cubicBezTo>
                  <a:cubicBezTo>
                    <a:pt x="1" y="2397"/>
                    <a:pt x="1" y="2409"/>
                    <a:pt x="1" y="2409"/>
                  </a:cubicBezTo>
                  <a:cubicBezTo>
                    <a:pt x="1" y="2409"/>
                    <a:pt x="72" y="2419"/>
                    <a:pt x="194" y="2419"/>
                  </a:cubicBezTo>
                  <a:cubicBezTo>
                    <a:pt x="515" y="2419"/>
                    <a:pt x="1186" y="2356"/>
                    <a:pt x="1822" y="1900"/>
                  </a:cubicBezTo>
                  <a:cubicBezTo>
                    <a:pt x="2662" y="1309"/>
                    <a:pt x="3225" y="117"/>
                    <a:pt x="3265" y="13"/>
                  </a:cubicBezTo>
                  <a:cubicBezTo>
                    <a:pt x="3278" y="13"/>
                    <a:pt x="3278" y="0"/>
                    <a:pt x="327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5"/>
            <p:cNvSpPr/>
            <p:nvPr/>
          </p:nvSpPr>
          <p:spPr>
            <a:xfrm>
              <a:off x="2324947" y="3908052"/>
              <a:ext cx="149369" cy="109359"/>
            </a:xfrm>
            <a:custGeom>
              <a:rect b="b" l="l" r="r" t="t"/>
              <a:pathLst>
                <a:path extrusionOk="0" h="1640" w="2240">
                  <a:moveTo>
                    <a:pt x="2239" y="0"/>
                  </a:moveTo>
                  <a:cubicBezTo>
                    <a:pt x="2239" y="0"/>
                    <a:pt x="1324" y="145"/>
                    <a:pt x="720" y="563"/>
                  </a:cubicBezTo>
                  <a:cubicBezTo>
                    <a:pt x="182" y="957"/>
                    <a:pt x="25" y="1520"/>
                    <a:pt x="0" y="1626"/>
                  </a:cubicBezTo>
                  <a:lnTo>
                    <a:pt x="0" y="1639"/>
                  </a:lnTo>
                  <a:cubicBezTo>
                    <a:pt x="0" y="1639"/>
                    <a:pt x="13" y="1640"/>
                    <a:pt x="38" y="1640"/>
                  </a:cubicBezTo>
                  <a:cubicBezTo>
                    <a:pt x="180" y="1640"/>
                    <a:pt x="693" y="1613"/>
                    <a:pt x="1205" y="1246"/>
                  </a:cubicBezTo>
                  <a:cubicBezTo>
                    <a:pt x="1783" y="840"/>
                    <a:pt x="2202" y="79"/>
                    <a:pt x="2239" y="13"/>
                  </a:cubicBezTo>
                  <a:lnTo>
                    <a:pt x="2239"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5"/>
            <p:cNvSpPr/>
            <p:nvPr/>
          </p:nvSpPr>
          <p:spPr>
            <a:xfrm>
              <a:off x="2187779" y="3738609"/>
              <a:ext cx="152103" cy="290936"/>
            </a:xfrm>
            <a:custGeom>
              <a:rect b="b" l="l" r="r" t="t"/>
              <a:pathLst>
                <a:path extrusionOk="0" h="4363" w="2281">
                  <a:moveTo>
                    <a:pt x="381" y="0"/>
                  </a:moveTo>
                  <a:cubicBezTo>
                    <a:pt x="381" y="0"/>
                    <a:pt x="0" y="1544"/>
                    <a:pt x="352" y="2711"/>
                  </a:cubicBezTo>
                  <a:cubicBezTo>
                    <a:pt x="679" y="3774"/>
                    <a:pt x="1610" y="4271"/>
                    <a:pt x="1780" y="4350"/>
                  </a:cubicBezTo>
                  <a:cubicBezTo>
                    <a:pt x="1809" y="4362"/>
                    <a:pt x="1821" y="4362"/>
                    <a:pt x="1821" y="4362"/>
                  </a:cubicBezTo>
                  <a:cubicBezTo>
                    <a:pt x="1821" y="4362"/>
                    <a:pt x="2280" y="3394"/>
                    <a:pt x="1925" y="2227"/>
                  </a:cubicBezTo>
                  <a:cubicBezTo>
                    <a:pt x="1585" y="1113"/>
                    <a:pt x="484" y="104"/>
                    <a:pt x="381" y="13"/>
                  </a:cubicBezTo>
                  <a:lnTo>
                    <a:pt x="381"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5"/>
            <p:cNvSpPr/>
            <p:nvPr/>
          </p:nvSpPr>
          <p:spPr>
            <a:xfrm>
              <a:off x="2201583" y="3772551"/>
              <a:ext cx="133898" cy="256994"/>
            </a:xfrm>
            <a:custGeom>
              <a:rect b="b" l="l" r="r" t="t"/>
              <a:pathLst>
                <a:path extrusionOk="0" h="3854" w="2008">
                  <a:moveTo>
                    <a:pt x="331" y="1"/>
                  </a:moveTo>
                  <a:cubicBezTo>
                    <a:pt x="331" y="1"/>
                    <a:pt x="1" y="1366"/>
                    <a:pt x="315" y="2400"/>
                  </a:cubicBezTo>
                  <a:cubicBezTo>
                    <a:pt x="605" y="3331"/>
                    <a:pt x="1416" y="3775"/>
                    <a:pt x="1573" y="3841"/>
                  </a:cubicBezTo>
                  <a:cubicBezTo>
                    <a:pt x="1589" y="3853"/>
                    <a:pt x="1602" y="3853"/>
                    <a:pt x="1602" y="3853"/>
                  </a:cubicBezTo>
                  <a:cubicBezTo>
                    <a:pt x="1602" y="3853"/>
                    <a:pt x="2007" y="3001"/>
                    <a:pt x="1680" y="1979"/>
                  </a:cubicBezTo>
                  <a:cubicBezTo>
                    <a:pt x="1378" y="998"/>
                    <a:pt x="422" y="92"/>
                    <a:pt x="331" y="13"/>
                  </a:cubicBezTo>
                  <a:lnTo>
                    <a:pt x="331"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5"/>
            <p:cNvSpPr/>
            <p:nvPr/>
          </p:nvSpPr>
          <p:spPr>
            <a:xfrm>
              <a:off x="2234124" y="3836300"/>
              <a:ext cx="82019" cy="175842"/>
            </a:xfrm>
            <a:custGeom>
              <a:rect b="b" l="l" r="r" t="t"/>
              <a:pathLst>
                <a:path extrusionOk="0" h="2637" w="1230">
                  <a:moveTo>
                    <a:pt x="142" y="1"/>
                  </a:moveTo>
                  <a:cubicBezTo>
                    <a:pt x="142" y="1"/>
                    <a:pt x="0" y="919"/>
                    <a:pt x="208" y="1614"/>
                  </a:cubicBezTo>
                  <a:cubicBezTo>
                    <a:pt x="406" y="2256"/>
                    <a:pt x="903" y="2570"/>
                    <a:pt x="994" y="2636"/>
                  </a:cubicBezTo>
                  <a:lnTo>
                    <a:pt x="1007" y="2636"/>
                  </a:lnTo>
                  <a:cubicBezTo>
                    <a:pt x="1007" y="2636"/>
                    <a:pt x="1230" y="2073"/>
                    <a:pt x="1007" y="1366"/>
                  </a:cubicBezTo>
                  <a:cubicBezTo>
                    <a:pt x="799" y="696"/>
                    <a:pt x="208" y="67"/>
                    <a:pt x="15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5"/>
            <p:cNvSpPr/>
            <p:nvPr/>
          </p:nvSpPr>
          <p:spPr>
            <a:xfrm>
              <a:off x="2001532" y="3980603"/>
              <a:ext cx="306873" cy="109359"/>
            </a:xfrm>
            <a:custGeom>
              <a:rect b="b" l="l" r="r" t="t"/>
              <a:pathLst>
                <a:path extrusionOk="0" h="1640" w="4602">
                  <a:moveTo>
                    <a:pt x="2565" y="0"/>
                  </a:moveTo>
                  <a:cubicBezTo>
                    <a:pt x="1421" y="0"/>
                    <a:pt x="131" y="709"/>
                    <a:pt x="13" y="774"/>
                  </a:cubicBezTo>
                  <a:cubicBezTo>
                    <a:pt x="13" y="787"/>
                    <a:pt x="0" y="787"/>
                    <a:pt x="0" y="787"/>
                  </a:cubicBezTo>
                  <a:cubicBezTo>
                    <a:pt x="0" y="787"/>
                    <a:pt x="1365" y="1627"/>
                    <a:pt x="2582" y="1639"/>
                  </a:cubicBezTo>
                  <a:cubicBezTo>
                    <a:pt x="2592" y="1639"/>
                    <a:pt x="2601" y="1639"/>
                    <a:pt x="2610" y="1639"/>
                  </a:cubicBezTo>
                  <a:cubicBezTo>
                    <a:pt x="3696" y="1639"/>
                    <a:pt x="4445" y="918"/>
                    <a:pt x="4573" y="787"/>
                  </a:cubicBezTo>
                  <a:cubicBezTo>
                    <a:pt x="4589" y="774"/>
                    <a:pt x="4602" y="762"/>
                    <a:pt x="4602" y="762"/>
                  </a:cubicBezTo>
                  <a:cubicBezTo>
                    <a:pt x="4602" y="762"/>
                    <a:pt x="3815" y="13"/>
                    <a:pt x="2595" y="1"/>
                  </a:cubicBezTo>
                  <a:cubicBezTo>
                    <a:pt x="2585" y="1"/>
                    <a:pt x="2575" y="0"/>
                    <a:pt x="2565"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5"/>
            <p:cNvSpPr/>
            <p:nvPr/>
          </p:nvSpPr>
          <p:spPr>
            <a:xfrm>
              <a:off x="2037341" y="3987538"/>
              <a:ext cx="271064" cy="95289"/>
            </a:xfrm>
            <a:custGeom>
              <a:rect b="b" l="l" r="r" t="t"/>
              <a:pathLst>
                <a:path extrusionOk="0" h="1429" w="4065">
                  <a:moveTo>
                    <a:pt x="2264" y="0"/>
                  </a:moveTo>
                  <a:cubicBezTo>
                    <a:pt x="1249" y="0"/>
                    <a:pt x="119" y="630"/>
                    <a:pt x="14" y="683"/>
                  </a:cubicBezTo>
                  <a:lnTo>
                    <a:pt x="1" y="683"/>
                  </a:lnTo>
                  <a:cubicBezTo>
                    <a:pt x="1" y="683"/>
                    <a:pt x="1206" y="1416"/>
                    <a:pt x="2281" y="1428"/>
                  </a:cubicBezTo>
                  <a:cubicBezTo>
                    <a:pt x="2293" y="1429"/>
                    <a:pt x="2305" y="1429"/>
                    <a:pt x="2317" y="1429"/>
                  </a:cubicBezTo>
                  <a:cubicBezTo>
                    <a:pt x="3266" y="1429"/>
                    <a:pt x="3921" y="813"/>
                    <a:pt x="4036" y="683"/>
                  </a:cubicBezTo>
                  <a:cubicBezTo>
                    <a:pt x="4052" y="670"/>
                    <a:pt x="4065" y="670"/>
                    <a:pt x="4065" y="670"/>
                  </a:cubicBezTo>
                  <a:cubicBezTo>
                    <a:pt x="4065" y="670"/>
                    <a:pt x="3369" y="13"/>
                    <a:pt x="2294" y="0"/>
                  </a:cubicBezTo>
                  <a:cubicBezTo>
                    <a:pt x="2284" y="0"/>
                    <a:pt x="2274" y="0"/>
                    <a:pt x="226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5"/>
            <p:cNvSpPr/>
            <p:nvPr/>
          </p:nvSpPr>
          <p:spPr>
            <a:xfrm>
              <a:off x="2103825" y="4006810"/>
              <a:ext cx="185311" cy="56080"/>
            </a:xfrm>
            <a:custGeom>
              <a:rect b="b" l="l" r="r" t="t"/>
              <a:pathLst>
                <a:path extrusionOk="0" h="841" w="2779">
                  <a:moveTo>
                    <a:pt x="1538" y="0"/>
                  </a:moveTo>
                  <a:cubicBezTo>
                    <a:pt x="839" y="0"/>
                    <a:pt x="78" y="354"/>
                    <a:pt x="14" y="394"/>
                  </a:cubicBezTo>
                  <a:lnTo>
                    <a:pt x="1" y="394"/>
                  </a:lnTo>
                  <a:cubicBezTo>
                    <a:pt x="1" y="394"/>
                    <a:pt x="825" y="825"/>
                    <a:pt x="1561" y="841"/>
                  </a:cubicBezTo>
                  <a:cubicBezTo>
                    <a:pt x="2228" y="841"/>
                    <a:pt x="2687" y="473"/>
                    <a:pt x="2766" y="407"/>
                  </a:cubicBezTo>
                  <a:lnTo>
                    <a:pt x="2778" y="394"/>
                  </a:lnTo>
                  <a:cubicBezTo>
                    <a:pt x="2778" y="394"/>
                    <a:pt x="2306" y="13"/>
                    <a:pt x="1574" y="1"/>
                  </a:cubicBezTo>
                  <a:cubicBezTo>
                    <a:pt x="1562" y="1"/>
                    <a:pt x="1550" y="0"/>
                    <a:pt x="153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5"/>
            <p:cNvSpPr/>
            <p:nvPr/>
          </p:nvSpPr>
          <p:spPr>
            <a:xfrm>
              <a:off x="2194648" y="4033017"/>
              <a:ext cx="152169" cy="291002"/>
            </a:xfrm>
            <a:custGeom>
              <a:rect b="b" l="l" r="r" t="t"/>
              <a:pathLst>
                <a:path extrusionOk="0" h="4364" w="2282">
                  <a:moveTo>
                    <a:pt x="1718" y="1"/>
                  </a:moveTo>
                  <a:cubicBezTo>
                    <a:pt x="1718" y="1"/>
                    <a:pt x="775" y="498"/>
                    <a:pt x="381" y="1652"/>
                  </a:cubicBezTo>
                  <a:cubicBezTo>
                    <a:pt x="1" y="2753"/>
                    <a:pt x="303" y="4222"/>
                    <a:pt x="328" y="4351"/>
                  </a:cubicBezTo>
                  <a:lnTo>
                    <a:pt x="328" y="4363"/>
                  </a:lnTo>
                  <a:cubicBezTo>
                    <a:pt x="328" y="4363"/>
                    <a:pt x="1548" y="3341"/>
                    <a:pt x="1929" y="2190"/>
                  </a:cubicBezTo>
                  <a:cubicBezTo>
                    <a:pt x="2281" y="1140"/>
                    <a:pt x="1822" y="183"/>
                    <a:pt x="1731" y="26"/>
                  </a:cubicBezTo>
                  <a:cubicBezTo>
                    <a:pt x="1731" y="1"/>
                    <a:pt x="1718" y="1"/>
                    <a:pt x="1718"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5"/>
            <p:cNvSpPr/>
            <p:nvPr/>
          </p:nvSpPr>
          <p:spPr>
            <a:xfrm>
              <a:off x="2209585" y="4033017"/>
              <a:ext cx="132832" cy="257861"/>
            </a:xfrm>
            <a:custGeom>
              <a:rect b="b" l="l" r="r" t="t"/>
              <a:pathLst>
                <a:path extrusionOk="0" h="3867" w="1992">
                  <a:moveTo>
                    <a:pt x="1507" y="1"/>
                  </a:moveTo>
                  <a:cubicBezTo>
                    <a:pt x="1507" y="1"/>
                    <a:pt x="683" y="448"/>
                    <a:pt x="327" y="1470"/>
                  </a:cubicBezTo>
                  <a:cubicBezTo>
                    <a:pt x="0" y="2438"/>
                    <a:pt x="249" y="3734"/>
                    <a:pt x="274" y="3854"/>
                  </a:cubicBezTo>
                  <a:lnTo>
                    <a:pt x="274" y="3866"/>
                  </a:lnTo>
                  <a:cubicBezTo>
                    <a:pt x="274" y="3866"/>
                    <a:pt x="1337" y="2948"/>
                    <a:pt x="1677" y="1926"/>
                  </a:cubicBezTo>
                  <a:cubicBezTo>
                    <a:pt x="1991" y="1011"/>
                    <a:pt x="1598" y="171"/>
                    <a:pt x="1519" y="26"/>
                  </a:cubicBezTo>
                  <a:lnTo>
                    <a:pt x="150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5"/>
            <p:cNvSpPr/>
            <p:nvPr/>
          </p:nvSpPr>
          <p:spPr>
            <a:xfrm>
              <a:off x="2240192" y="4050421"/>
              <a:ext cx="82086" cy="176709"/>
            </a:xfrm>
            <a:custGeom>
              <a:rect b="b" l="l" r="r" t="t"/>
              <a:pathLst>
                <a:path extrusionOk="0" h="2650" w="1231">
                  <a:moveTo>
                    <a:pt x="969" y="1"/>
                  </a:moveTo>
                  <a:cubicBezTo>
                    <a:pt x="969" y="1"/>
                    <a:pt x="460" y="344"/>
                    <a:pt x="224" y="1036"/>
                  </a:cubicBezTo>
                  <a:cubicBezTo>
                    <a:pt x="0" y="1706"/>
                    <a:pt x="104" y="2558"/>
                    <a:pt x="117" y="2649"/>
                  </a:cubicBezTo>
                  <a:cubicBezTo>
                    <a:pt x="117" y="2649"/>
                    <a:pt x="787" y="2008"/>
                    <a:pt x="1023" y="1300"/>
                  </a:cubicBezTo>
                  <a:cubicBezTo>
                    <a:pt x="1230" y="671"/>
                    <a:pt x="1023" y="121"/>
                    <a:pt x="982" y="14"/>
                  </a:cubicBezTo>
                  <a:lnTo>
                    <a:pt x="96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5"/>
          <p:cNvGrpSpPr/>
          <p:nvPr/>
        </p:nvGrpSpPr>
        <p:grpSpPr>
          <a:xfrm>
            <a:off x="-130988" y="2930838"/>
            <a:ext cx="1158808" cy="1073722"/>
            <a:chOff x="7893253" y="3121156"/>
            <a:chExt cx="856410" cy="793528"/>
          </a:xfrm>
        </p:grpSpPr>
        <p:sp>
          <p:nvSpPr>
            <p:cNvPr id="6211" name="Google Shape;6211;p85"/>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5"/>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5"/>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5"/>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5"/>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5"/>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0" name="Shape 6220"/>
        <p:cNvGrpSpPr/>
        <p:nvPr/>
      </p:nvGrpSpPr>
      <p:grpSpPr>
        <a:xfrm>
          <a:off x="0" y="0"/>
          <a:ext cx="0" cy="0"/>
          <a:chOff x="0" y="0"/>
          <a:chExt cx="0" cy="0"/>
        </a:xfrm>
      </p:grpSpPr>
      <p:grpSp>
        <p:nvGrpSpPr>
          <p:cNvPr id="6221" name="Google Shape;6221;p86"/>
          <p:cNvGrpSpPr/>
          <p:nvPr/>
        </p:nvGrpSpPr>
        <p:grpSpPr>
          <a:xfrm rot="840660">
            <a:off x="-37521" y="1791687"/>
            <a:ext cx="4441893" cy="4695701"/>
            <a:chOff x="1676548" y="3147241"/>
            <a:chExt cx="3507563" cy="3707985"/>
          </a:xfrm>
        </p:grpSpPr>
        <p:sp>
          <p:nvSpPr>
            <p:cNvPr id="6222" name="Google Shape;6222;p86"/>
            <p:cNvSpPr/>
            <p:nvPr/>
          </p:nvSpPr>
          <p:spPr>
            <a:xfrm rot="-1735742">
              <a:off x="2832319" y="3772657"/>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6"/>
            <p:cNvSpPr/>
            <p:nvPr/>
          </p:nvSpPr>
          <p:spPr>
            <a:xfrm rot="-1735742">
              <a:off x="2345940" y="3568830"/>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4" name="Google Shape;6224;p86"/>
            <p:cNvGrpSpPr/>
            <p:nvPr/>
          </p:nvGrpSpPr>
          <p:grpSpPr>
            <a:xfrm rot="-1735962">
              <a:off x="2284516" y="3470339"/>
              <a:ext cx="2125629" cy="3061790"/>
              <a:chOff x="181453" y="1174394"/>
              <a:chExt cx="1804740" cy="2599577"/>
            </a:xfrm>
          </p:grpSpPr>
          <p:grpSp>
            <p:nvGrpSpPr>
              <p:cNvPr id="6225" name="Google Shape;6225;p86"/>
              <p:cNvGrpSpPr/>
              <p:nvPr/>
            </p:nvGrpSpPr>
            <p:grpSpPr>
              <a:xfrm>
                <a:off x="181453" y="1174394"/>
                <a:ext cx="1547736" cy="2260128"/>
                <a:chOff x="565350" y="1727350"/>
                <a:chExt cx="889350" cy="1298700"/>
              </a:xfrm>
            </p:grpSpPr>
            <p:sp>
              <p:nvSpPr>
                <p:cNvPr id="6226" name="Google Shape;6226;p86"/>
                <p:cNvSpPr/>
                <p:nvPr/>
              </p:nvSpPr>
              <p:spPr>
                <a:xfrm>
                  <a:off x="565350" y="1727350"/>
                  <a:ext cx="888600" cy="129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6"/>
                <p:cNvSpPr/>
                <p:nvPr/>
              </p:nvSpPr>
              <p:spPr>
                <a:xfrm>
                  <a:off x="565350" y="1727350"/>
                  <a:ext cx="100800" cy="129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6"/>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6"/>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6"/>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6"/>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6"/>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86"/>
              <p:cNvGrpSpPr/>
              <p:nvPr/>
            </p:nvGrpSpPr>
            <p:grpSpPr>
              <a:xfrm>
                <a:off x="438458" y="1513843"/>
                <a:ext cx="1547736" cy="2260128"/>
                <a:chOff x="565350" y="1727350"/>
                <a:chExt cx="889350" cy="1298700"/>
              </a:xfrm>
            </p:grpSpPr>
            <p:sp>
              <p:nvSpPr>
                <p:cNvPr id="6234" name="Google Shape;6234;p86"/>
                <p:cNvSpPr/>
                <p:nvPr/>
              </p:nvSpPr>
              <p:spPr>
                <a:xfrm>
                  <a:off x="565350" y="1727350"/>
                  <a:ext cx="888600" cy="129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6"/>
                <p:cNvSpPr/>
                <p:nvPr/>
              </p:nvSpPr>
              <p:spPr>
                <a:xfrm>
                  <a:off x="565350" y="1727350"/>
                  <a:ext cx="100800" cy="129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6"/>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6"/>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6"/>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6"/>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6"/>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241" name="Google Shape;6241;p8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a:t>
            </a:r>
            <a:r>
              <a:rPr lang="en">
                <a:solidFill>
                  <a:schemeClr val="lt1"/>
                </a:solidFill>
              </a:rPr>
              <a:t> goals</a:t>
            </a:r>
            <a:endParaRPr>
              <a:solidFill>
                <a:schemeClr val="lt1"/>
              </a:solidFill>
            </a:endParaRPr>
          </a:p>
        </p:txBody>
      </p:sp>
      <p:sp>
        <p:nvSpPr>
          <p:cNvPr id="6242" name="Google Shape;6242;p86"/>
          <p:cNvSpPr txBox="1"/>
          <p:nvPr>
            <p:ph idx="1" type="subTitle"/>
          </p:nvPr>
        </p:nvSpPr>
        <p:spPr>
          <a:xfrm>
            <a:off x="4109016" y="2097395"/>
            <a:ext cx="21105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 is the closest planet to the Sun </a:t>
            </a:r>
            <a:endParaRPr/>
          </a:p>
        </p:txBody>
      </p:sp>
      <p:sp>
        <p:nvSpPr>
          <p:cNvPr id="6243" name="Google Shape;6243;p86"/>
          <p:cNvSpPr txBox="1"/>
          <p:nvPr>
            <p:ph idx="2" type="subTitle"/>
          </p:nvPr>
        </p:nvSpPr>
        <p:spPr>
          <a:xfrm>
            <a:off x="6313431" y="2097395"/>
            <a:ext cx="21105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Saturn </a:t>
            </a:r>
            <a:r>
              <a:rPr lang="en"/>
              <a:t>is composed of hydrogen and helium</a:t>
            </a:r>
            <a:endParaRPr/>
          </a:p>
        </p:txBody>
      </p:sp>
      <p:sp>
        <p:nvSpPr>
          <p:cNvPr id="6244" name="Google Shape;6244;p86"/>
          <p:cNvSpPr txBox="1"/>
          <p:nvPr>
            <p:ph idx="3" type="subTitle"/>
          </p:nvPr>
        </p:nvSpPr>
        <p:spPr>
          <a:xfrm>
            <a:off x="4108925" y="3312300"/>
            <a:ext cx="21105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6245" name="Google Shape;6245;p86"/>
          <p:cNvSpPr txBox="1"/>
          <p:nvPr>
            <p:ph idx="4" type="subTitle"/>
          </p:nvPr>
        </p:nvSpPr>
        <p:spPr>
          <a:xfrm>
            <a:off x="6313304" y="3312300"/>
            <a:ext cx="21105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Despite being red, Mars is a very cold place</a:t>
            </a:r>
            <a:endParaRPr/>
          </a:p>
        </p:txBody>
      </p:sp>
      <p:sp>
        <p:nvSpPr>
          <p:cNvPr id="6246" name="Google Shape;6246;p86"/>
          <p:cNvSpPr txBox="1"/>
          <p:nvPr>
            <p:ph idx="5" type="subTitle"/>
          </p:nvPr>
        </p:nvSpPr>
        <p:spPr>
          <a:xfrm>
            <a:off x="4108875" y="1765750"/>
            <a:ext cx="21105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1</a:t>
            </a:r>
            <a:endParaRPr/>
          </a:p>
        </p:txBody>
      </p:sp>
      <p:sp>
        <p:nvSpPr>
          <p:cNvPr id="6247" name="Google Shape;6247;p86"/>
          <p:cNvSpPr txBox="1"/>
          <p:nvPr>
            <p:ph idx="6" type="subTitle"/>
          </p:nvPr>
        </p:nvSpPr>
        <p:spPr>
          <a:xfrm>
            <a:off x="6313225" y="1765750"/>
            <a:ext cx="21105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Goal 2</a:t>
            </a:r>
            <a:endParaRPr/>
          </a:p>
        </p:txBody>
      </p:sp>
      <p:sp>
        <p:nvSpPr>
          <p:cNvPr id="6248" name="Google Shape;6248;p86"/>
          <p:cNvSpPr txBox="1"/>
          <p:nvPr>
            <p:ph idx="7" type="subTitle"/>
          </p:nvPr>
        </p:nvSpPr>
        <p:spPr>
          <a:xfrm>
            <a:off x="4108875" y="2967604"/>
            <a:ext cx="21105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Goal 3</a:t>
            </a:r>
            <a:endParaRPr/>
          </a:p>
        </p:txBody>
      </p:sp>
      <p:sp>
        <p:nvSpPr>
          <p:cNvPr id="6249" name="Google Shape;6249;p86"/>
          <p:cNvSpPr txBox="1"/>
          <p:nvPr>
            <p:ph idx="8" type="subTitle"/>
          </p:nvPr>
        </p:nvSpPr>
        <p:spPr>
          <a:xfrm>
            <a:off x="6313225" y="2967604"/>
            <a:ext cx="21105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Goal 4</a:t>
            </a:r>
            <a:endParaRPr/>
          </a:p>
        </p:txBody>
      </p:sp>
      <p:grpSp>
        <p:nvGrpSpPr>
          <p:cNvPr id="6250" name="Google Shape;6250;p86"/>
          <p:cNvGrpSpPr/>
          <p:nvPr/>
        </p:nvGrpSpPr>
        <p:grpSpPr>
          <a:xfrm>
            <a:off x="7384036" y="-490180"/>
            <a:ext cx="2043305" cy="1881457"/>
            <a:chOff x="4354222" y="153972"/>
            <a:chExt cx="1400867" cy="1289906"/>
          </a:xfrm>
        </p:grpSpPr>
        <p:sp>
          <p:nvSpPr>
            <p:cNvPr id="6251" name="Google Shape;6251;p86"/>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6"/>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6"/>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6"/>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6"/>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6"/>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6"/>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6"/>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6"/>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6"/>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6"/>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6"/>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6"/>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6"/>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6"/>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6"/>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6"/>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6"/>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6"/>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6"/>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6"/>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6"/>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6"/>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6"/>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8" name="Shape 6278"/>
        <p:cNvGrpSpPr/>
        <p:nvPr/>
      </p:nvGrpSpPr>
      <p:grpSpPr>
        <a:xfrm>
          <a:off x="0" y="0"/>
          <a:ext cx="0" cy="0"/>
          <a:chOff x="0" y="0"/>
          <a:chExt cx="0" cy="0"/>
        </a:xfrm>
      </p:grpSpPr>
      <p:sp>
        <p:nvSpPr>
          <p:cNvPr id="6279" name="Google Shape;6279;p8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
            </a:r>
            <a:r>
              <a:rPr lang="en"/>
              <a:t>ajor </a:t>
            </a:r>
            <a:r>
              <a:rPr lang="en">
                <a:solidFill>
                  <a:schemeClr val="lt1"/>
                </a:solidFill>
              </a:rPr>
              <a:t>requirements</a:t>
            </a:r>
            <a:endParaRPr>
              <a:solidFill>
                <a:schemeClr val="lt1"/>
              </a:solidFill>
            </a:endParaRPr>
          </a:p>
        </p:txBody>
      </p:sp>
      <p:sp>
        <p:nvSpPr>
          <p:cNvPr id="6280" name="Google Shape;6280;p87"/>
          <p:cNvSpPr txBox="1"/>
          <p:nvPr>
            <p:ph idx="1" type="subTitle"/>
          </p:nvPr>
        </p:nvSpPr>
        <p:spPr>
          <a:xfrm>
            <a:off x="1766775" y="2810992"/>
            <a:ext cx="2555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a:t>
            </a:r>
            <a:r>
              <a:rPr lang="en"/>
              <a:t> closest planet to the Sun and the smallest one in the Solar System</a:t>
            </a:r>
            <a:endParaRPr/>
          </a:p>
        </p:txBody>
      </p:sp>
      <p:sp>
        <p:nvSpPr>
          <p:cNvPr id="6281" name="Google Shape;6281;p87"/>
          <p:cNvSpPr txBox="1"/>
          <p:nvPr>
            <p:ph idx="2" type="subTitle"/>
          </p:nvPr>
        </p:nvSpPr>
        <p:spPr>
          <a:xfrm>
            <a:off x="4821525" y="2810992"/>
            <a:ext cx="2555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beautiful name, but also extremely high temperatures</a:t>
            </a:r>
            <a:endParaRPr/>
          </a:p>
        </p:txBody>
      </p:sp>
      <p:sp>
        <p:nvSpPr>
          <p:cNvPr id="6282" name="Google Shape;6282;p87"/>
          <p:cNvSpPr txBox="1"/>
          <p:nvPr>
            <p:ph idx="3" type="subTitle"/>
          </p:nvPr>
        </p:nvSpPr>
        <p:spPr>
          <a:xfrm>
            <a:off x="1766775" y="2480810"/>
            <a:ext cx="2555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283" name="Google Shape;6283;p87"/>
          <p:cNvSpPr txBox="1"/>
          <p:nvPr>
            <p:ph idx="4" type="subTitle"/>
          </p:nvPr>
        </p:nvSpPr>
        <p:spPr>
          <a:xfrm>
            <a:off x="4821525" y="2480810"/>
            <a:ext cx="2555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284" name="Google Shape;6284;p87"/>
          <p:cNvSpPr/>
          <p:nvPr/>
        </p:nvSpPr>
        <p:spPr>
          <a:xfrm rot="2700046">
            <a:off x="5785211" y="1771415"/>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7"/>
          <p:cNvSpPr/>
          <p:nvPr/>
        </p:nvSpPr>
        <p:spPr>
          <a:xfrm rot="2700046">
            <a:off x="2764986" y="1764985"/>
            <a:ext cx="584896" cy="703605"/>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7"/>
          <p:cNvSpPr txBox="1"/>
          <p:nvPr>
            <p:ph idx="4294967295" type="title"/>
          </p:nvPr>
        </p:nvSpPr>
        <p:spPr>
          <a:xfrm>
            <a:off x="2656424" y="1788275"/>
            <a:ext cx="776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6287" name="Google Shape;6287;p87"/>
          <p:cNvSpPr txBox="1"/>
          <p:nvPr>
            <p:ph idx="4294967295" type="title"/>
          </p:nvPr>
        </p:nvSpPr>
        <p:spPr>
          <a:xfrm>
            <a:off x="5711186" y="1788225"/>
            <a:ext cx="7764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02</a:t>
            </a:r>
            <a:endParaRPr>
              <a:solidFill>
                <a:schemeClr val="dk2"/>
              </a:solidFill>
            </a:endParaRPr>
          </a:p>
        </p:txBody>
      </p:sp>
      <p:grpSp>
        <p:nvGrpSpPr>
          <p:cNvPr id="6288" name="Google Shape;6288;p87"/>
          <p:cNvGrpSpPr/>
          <p:nvPr/>
        </p:nvGrpSpPr>
        <p:grpSpPr>
          <a:xfrm>
            <a:off x="-983808" y="3631841"/>
            <a:ext cx="2783140" cy="2302762"/>
            <a:chOff x="4654765" y="2053719"/>
            <a:chExt cx="1574709" cy="1302909"/>
          </a:xfrm>
        </p:grpSpPr>
        <p:sp>
          <p:nvSpPr>
            <p:cNvPr id="6289" name="Google Shape;6289;p87"/>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7"/>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7"/>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7"/>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7"/>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7"/>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7"/>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7"/>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0" name="Shape 6300"/>
        <p:cNvGrpSpPr/>
        <p:nvPr/>
      </p:nvGrpSpPr>
      <p:grpSpPr>
        <a:xfrm>
          <a:off x="0" y="0"/>
          <a:ext cx="0" cy="0"/>
          <a:chOff x="0" y="0"/>
          <a:chExt cx="0" cy="0"/>
        </a:xfrm>
      </p:grpSpPr>
      <p:sp>
        <p:nvSpPr>
          <p:cNvPr id="6301" name="Google Shape;6301;p8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Budget</a:t>
            </a:r>
            <a:endParaRPr/>
          </a:p>
        </p:txBody>
      </p:sp>
      <p:sp>
        <p:nvSpPr>
          <p:cNvPr id="6302" name="Google Shape;6302;p88"/>
          <p:cNvSpPr txBox="1"/>
          <p:nvPr>
            <p:ph idx="1" type="subTitle"/>
          </p:nvPr>
        </p:nvSpPr>
        <p:spPr>
          <a:xfrm>
            <a:off x="1355925" y="3629984"/>
            <a:ext cx="1859700" cy="5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third planet from the Sun </a:t>
            </a:r>
            <a:endParaRPr/>
          </a:p>
        </p:txBody>
      </p:sp>
      <p:sp>
        <p:nvSpPr>
          <p:cNvPr id="6303" name="Google Shape;6303;p88"/>
          <p:cNvSpPr txBox="1"/>
          <p:nvPr>
            <p:ph idx="2" type="subTitle"/>
          </p:nvPr>
        </p:nvSpPr>
        <p:spPr>
          <a:xfrm>
            <a:off x="5934852" y="3629984"/>
            <a:ext cx="1859700" cy="5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6304" name="Google Shape;6304;p88"/>
          <p:cNvSpPr txBox="1"/>
          <p:nvPr>
            <p:ph idx="3" type="subTitle"/>
          </p:nvPr>
        </p:nvSpPr>
        <p:spPr>
          <a:xfrm>
            <a:off x="3645376" y="3629984"/>
            <a:ext cx="1859700" cy="537300"/>
          </a:xfrm>
          <a:prstGeom prst="rect">
            <a:avLst/>
          </a:prstGeom>
        </p:spPr>
        <p:txBody>
          <a:bodyPr anchorCtr="0" anchor="t" bIns="91425" lIns="91425" spcFirstLastPara="1" rIns="91425" wrap="square" tIns="91425">
            <a:noAutofit/>
          </a:bodyPr>
          <a:lstStyle/>
          <a:p>
            <a:pPr indent="-89999" lvl="0" marL="0" rtl="0" algn="ctr">
              <a:spcBef>
                <a:spcPts val="0"/>
              </a:spcBef>
              <a:spcAft>
                <a:spcPts val="0"/>
              </a:spcAft>
              <a:buNone/>
            </a:pPr>
            <a:r>
              <a:rPr lang="en"/>
              <a:t>It’s the farthest planet from the Sun </a:t>
            </a:r>
            <a:endParaRPr/>
          </a:p>
        </p:txBody>
      </p:sp>
      <p:sp>
        <p:nvSpPr>
          <p:cNvPr id="6305" name="Google Shape;6305;p88"/>
          <p:cNvSpPr txBox="1"/>
          <p:nvPr/>
        </p:nvSpPr>
        <p:spPr>
          <a:xfrm>
            <a:off x="1535575" y="2813538"/>
            <a:ext cx="15261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DM Serif Display"/>
                <a:ea typeface="DM Serif Display"/>
                <a:cs typeface="DM Serif Display"/>
                <a:sym typeface="DM Serif Display"/>
              </a:rPr>
              <a:t>50%</a:t>
            </a:r>
            <a:endParaRPr sz="3600">
              <a:solidFill>
                <a:schemeClr val="lt1"/>
              </a:solidFill>
              <a:latin typeface="DM Serif Display"/>
              <a:ea typeface="DM Serif Display"/>
              <a:cs typeface="DM Serif Display"/>
              <a:sym typeface="DM Serif Display"/>
            </a:endParaRPr>
          </a:p>
        </p:txBody>
      </p:sp>
      <p:sp>
        <p:nvSpPr>
          <p:cNvPr id="6306" name="Google Shape;6306;p88"/>
          <p:cNvSpPr txBox="1"/>
          <p:nvPr/>
        </p:nvSpPr>
        <p:spPr>
          <a:xfrm>
            <a:off x="6085526" y="2813538"/>
            <a:ext cx="15261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DM Serif Display"/>
                <a:ea typeface="DM Serif Display"/>
                <a:cs typeface="DM Serif Display"/>
                <a:sym typeface="DM Serif Display"/>
              </a:rPr>
              <a:t>35</a:t>
            </a:r>
            <a:r>
              <a:rPr lang="en" sz="3600">
                <a:solidFill>
                  <a:schemeClr val="lt1"/>
                </a:solidFill>
                <a:latin typeface="DM Serif Display"/>
                <a:ea typeface="DM Serif Display"/>
                <a:cs typeface="DM Serif Display"/>
                <a:sym typeface="DM Serif Display"/>
              </a:rPr>
              <a:t>%</a:t>
            </a:r>
            <a:endParaRPr sz="3600">
              <a:solidFill>
                <a:schemeClr val="lt1"/>
              </a:solidFill>
              <a:latin typeface="DM Serif Display"/>
              <a:ea typeface="DM Serif Display"/>
              <a:cs typeface="DM Serif Display"/>
              <a:sym typeface="DM Serif Display"/>
            </a:endParaRPr>
          </a:p>
        </p:txBody>
      </p:sp>
      <p:sp>
        <p:nvSpPr>
          <p:cNvPr id="6307" name="Google Shape;6307;p88"/>
          <p:cNvSpPr txBox="1"/>
          <p:nvPr/>
        </p:nvSpPr>
        <p:spPr>
          <a:xfrm>
            <a:off x="3810548" y="2813538"/>
            <a:ext cx="15261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DM Serif Display"/>
                <a:ea typeface="DM Serif Display"/>
                <a:cs typeface="DM Serif Display"/>
                <a:sym typeface="DM Serif Display"/>
              </a:rPr>
              <a:t>20%</a:t>
            </a:r>
            <a:endParaRPr sz="3600">
              <a:solidFill>
                <a:schemeClr val="lt1"/>
              </a:solidFill>
              <a:latin typeface="DM Serif Display"/>
              <a:ea typeface="DM Serif Display"/>
              <a:cs typeface="DM Serif Display"/>
              <a:sym typeface="DM Serif Display"/>
            </a:endParaRPr>
          </a:p>
        </p:txBody>
      </p:sp>
      <p:sp>
        <p:nvSpPr>
          <p:cNvPr id="6308" name="Google Shape;6308;p88"/>
          <p:cNvSpPr txBox="1"/>
          <p:nvPr>
            <p:ph idx="4" type="subTitle"/>
          </p:nvPr>
        </p:nvSpPr>
        <p:spPr>
          <a:xfrm>
            <a:off x="1355925" y="3301450"/>
            <a:ext cx="1859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6309" name="Google Shape;6309;p88"/>
          <p:cNvSpPr txBox="1"/>
          <p:nvPr>
            <p:ph idx="5" type="subTitle"/>
          </p:nvPr>
        </p:nvSpPr>
        <p:spPr>
          <a:xfrm>
            <a:off x="3645363" y="3301450"/>
            <a:ext cx="1859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310" name="Google Shape;6310;p88"/>
          <p:cNvSpPr txBox="1"/>
          <p:nvPr>
            <p:ph idx="6" type="subTitle"/>
          </p:nvPr>
        </p:nvSpPr>
        <p:spPr>
          <a:xfrm>
            <a:off x="5934837" y="3301450"/>
            <a:ext cx="1859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6311" name="Google Shape;6311;p88"/>
          <p:cNvGrpSpPr/>
          <p:nvPr/>
        </p:nvGrpSpPr>
        <p:grpSpPr>
          <a:xfrm>
            <a:off x="-553318" y="3874775"/>
            <a:ext cx="2018500" cy="2121673"/>
            <a:chOff x="6731156" y="0"/>
            <a:chExt cx="1474218" cy="1549571"/>
          </a:xfrm>
        </p:grpSpPr>
        <p:sp>
          <p:nvSpPr>
            <p:cNvPr id="6312" name="Google Shape;6312;p88"/>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8"/>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8"/>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8"/>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8"/>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8"/>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8"/>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8"/>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8"/>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8"/>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8"/>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8"/>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8"/>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8"/>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8"/>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8"/>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8"/>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8"/>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8"/>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8"/>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8"/>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8"/>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8"/>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8"/>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8"/>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8"/>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8"/>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8"/>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8"/>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8"/>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8"/>
          <p:cNvGrpSpPr/>
          <p:nvPr/>
        </p:nvGrpSpPr>
        <p:grpSpPr>
          <a:xfrm>
            <a:off x="7403708" y="-279867"/>
            <a:ext cx="3506501" cy="3142177"/>
            <a:chOff x="1259573" y="3375920"/>
            <a:chExt cx="1882382" cy="1686803"/>
          </a:xfrm>
        </p:grpSpPr>
        <p:sp>
          <p:nvSpPr>
            <p:cNvPr id="6343" name="Google Shape;6343;p88"/>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8"/>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8"/>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8"/>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8"/>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8"/>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8"/>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8"/>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8"/>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8"/>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8"/>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8"/>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8"/>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8"/>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8"/>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8"/>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8"/>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8"/>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8"/>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8"/>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8"/>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8"/>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8"/>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8"/>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8"/>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8"/>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8"/>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8"/>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8"/>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8"/>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8"/>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8"/>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8"/>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8"/>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8"/>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8"/>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8"/>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8"/>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8"/>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8"/>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8"/>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8"/>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8"/>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8"/>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8"/>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8"/>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8"/>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8"/>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8"/>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8"/>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8"/>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8"/>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8"/>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8"/>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8"/>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8"/>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9" name="Google Shape;6399;p88"/>
          <p:cNvSpPr txBox="1"/>
          <p:nvPr/>
        </p:nvSpPr>
        <p:spPr>
          <a:xfrm>
            <a:off x="2798300" y="1433213"/>
            <a:ext cx="3550500" cy="7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DM Serif Display"/>
                <a:ea typeface="DM Serif Display"/>
                <a:cs typeface="DM Serif Display"/>
                <a:sym typeface="DM Serif Display"/>
              </a:rPr>
              <a:t>$150,000</a:t>
            </a:r>
            <a:endParaRPr sz="6000">
              <a:solidFill>
                <a:schemeClr val="lt1"/>
              </a:solidFill>
              <a:latin typeface="DM Serif Display"/>
              <a:ea typeface="DM Serif Display"/>
              <a:cs typeface="DM Serif Display"/>
              <a:sym typeface="DM Serif Display"/>
            </a:endParaRPr>
          </a:p>
        </p:txBody>
      </p:sp>
      <p:sp>
        <p:nvSpPr>
          <p:cNvPr id="6400" name="Google Shape;6400;p88"/>
          <p:cNvSpPr txBox="1"/>
          <p:nvPr>
            <p:ph idx="2" type="subTitle"/>
          </p:nvPr>
        </p:nvSpPr>
        <p:spPr>
          <a:xfrm>
            <a:off x="2894625" y="2232150"/>
            <a:ext cx="3361200" cy="3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otal budget of the project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4" name="Shape 6404"/>
        <p:cNvGrpSpPr/>
        <p:nvPr/>
      </p:nvGrpSpPr>
      <p:grpSpPr>
        <a:xfrm>
          <a:off x="0" y="0"/>
          <a:ext cx="0" cy="0"/>
          <a:chOff x="0" y="0"/>
          <a:chExt cx="0" cy="0"/>
        </a:xfrm>
      </p:grpSpPr>
      <p:sp>
        <p:nvSpPr>
          <p:cNvPr id="6405" name="Google Shape;6405;p89"/>
          <p:cNvSpPr/>
          <p:nvPr/>
        </p:nvSpPr>
        <p:spPr>
          <a:xfrm>
            <a:off x="1094175" y="1962425"/>
            <a:ext cx="315000" cy="31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target</a:t>
            </a:r>
            <a:r>
              <a:rPr lang="en">
                <a:solidFill>
                  <a:schemeClr val="lt1"/>
                </a:solidFill>
              </a:rPr>
              <a:t> customers</a:t>
            </a:r>
            <a:endParaRPr>
              <a:solidFill>
                <a:schemeClr val="lt1"/>
              </a:solidFill>
            </a:endParaRPr>
          </a:p>
        </p:txBody>
      </p:sp>
      <p:sp>
        <p:nvSpPr>
          <p:cNvPr id="6407" name="Google Shape;6407;p89"/>
          <p:cNvSpPr txBox="1"/>
          <p:nvPr>
            <p:ph idx="4294967295" type="title"/>
          </p:nvPr>
        </p:nvSpPr>
        <p:spPr>
          <a:xfrm>
            <a:off x="1420150" y="1335775"/>
            <a:ext cx="2086500" cy="3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Gender</a:t>
            </a:r>
            <a:endParaRPr sz="2400"/>
          </a:p>
        </p:txBody>
      </p:sp>
      <p:sp>
        <p:nvSpPr>
          <p:cNvPr id="6408" name="Google Shape;6408;p89"/>
          <p:cNvSpPr txBox="1"/>
          <p:nvPr>
            <p:ph idx="4294967295" type="title"/>
          </p:nvPr>
        </p:nvSpPr>
        <p:spPr>
          <a:xfrm>
            <a:off x="1420150" y="3057413"/>
            <a:ext cx="2086500" cy="3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Age</a:t>
            </a:r>
            <a:endParaRPr sz="2400"/>
          </a:p>
        </p:txBody>
      </p:sp>
      <p:grpSp>
        <p:nvGrpSpPr>
          <p:cNvPr id="6409" name="Google Shape;6409;p89"/>
          <p:cNvGrpSpPr/>
          <p:nvPr/>
        </p:nvGrpSpPr>
        <p:grpSpPr>
          <a:xfrm>
            <a:off x="5209699" y="1897766"/>
            <a:ext cx="2999668" cy="3171068"/>
            <a:chOff x="1676548" y="3147241"/>
            <a:chExt cx="3507563" cy="3707985"/>
          </a:xfrm>
        </p:grpSpPr>
        <p:sp>
          <p:nvSpPr>
            <p:cNvPr id="6410" name="Google Shape;6410;p89"/>
            <p:cNvSpPr/>
            <p:nvPr/>
          </p:nvSpPr>
          <p:spPr>
            <a:xfrm rot="-1735742">
              <a:off x="2832319" y="3772657"/>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9"/>
            <p:cNvSpPr/>
            <p:nvPr/>
          </p:nvSpPr>
          <p:spPr>
            <a:xfrm rot="-1735742">
              <a:off x="2345940" y="3568830"/>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89"/>
            <p:cNvGrpSpPr/>
            <p:nvPr/>
          </p:nvGrpSpPr>
          <p:grpSpPr>
            <a:xfrm rot="-1735962">
              <a:off x="2284516" y="3470339"/>
              <a:ext cx="2125629" cy="3061790"/>
              <a:chOff x="181453" y="1174394"/>
              <a:chExt cx="1804740" cy="2599577"/>
            </a:xfrm>
          </p:grpSpPr>
          <p:grpSp>
            <p:nvGrpSpPr>
              <p:cNvPr id="6413" name="Google Shape;6413;p89"/>
              <p:cNvGrpSpPr/>
              <p:nvPr/>
            </p:nvGrpSpPr>
            <p:grpSpPr>
              <a:xfrm>
                <a:off x="181453" y="1174394"/>
                <a:ext cx="1547736" cy="2260128"/>
                <a:chOff x="565350" y="1727350"/>
                <a:chExt cx="889350" cy="1298700"/>
              </a:xfrm>
            </p:grpSpPr>
            <p:sp>
              <p:nvSpPr>
                <p:cNvPr id="6414" name="Google Shape;6414;p89"/>
                <p:cNvSpPr/>
                <p:nvPr/>
              </p:nvSpPr>
              <p:spPr>
                <a:xfrm>
                  <a:off x="565350" y="1727350"/>
                  <a:ext cx="888600" cy="129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9"/>
                <p:cNvSpPr/>
                <p:nvPr/>
              </p:nvSpPr>
              <p:spPr>
                <a:xfrm>
                  <a:off x="565350" y="1727350"/>
                  <a:ext cx="100800" cy="129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9"/>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9"/>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9"/>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9"/>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9"/>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89"/>
              <p:cNvGrpSpPr/>
              <p:nvPr/>
            </p:nvGrpSpPr>
            <p:grpSpPr>
              <a:xfrm>
                <a:off x="438458" y="1513843"/>
                <a:ext cx="1547736" cy="2260128"/>
                <a:chOff x="565350" y="1727350"/>
                <a:chExt cx="889350" cy="1298700"/>
              </a:xfrm>
            </p:grpSpPr>
            <p:sp>
              <p:nvSpPr>
                <p:cNvPr id="6422" name="Google Shape;6422;p89"/>
                <p:cNvSpPr/>
                <p:nvPr/>
              </p:nvSpPr>
              <p:spPr>
                <a:xfrm>
                  <a:off x="565350" y="1727350"/>
                  <a:ext cx="888600" cy="129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9"/>
                <p:cNvSpPr/>
                <p:nvPr/>
              </p:nvSpPr>
              <p:spPr>
                <a:xfrm>
                  <a:off x="565350" y="1727350"/>
                  <a:ext cx="100800" cy="129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9"/>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9"/>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9"/>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9"/>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9"/>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29" name="Google Shape;6429;p89"/>
          <p:cNvGrpSpPr/>
          <p:nvPr/>
        </p:nvGrpSpPr>
        <p:grpSpPr>
          <a:xfrm>
            <a:off x="6916940" y="539988"/>
            <a:ext cx="2036861" cy="1875524"/>
            <a:chOff x="4354222" y="153972"/>
            <a:chExt cx="1400867" cy="1289906"/>
          </a:xfrm>
        </p:grpSpPr>
        <p:sp>
          <p:nvSpPr>
            <p:cNvPr id="6430" name="Google Shape;6430;p89"/>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9"/>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9"/>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9"/>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9"/>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9"/>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9"/>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9"/>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9"/>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9"/>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9"/>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9"/>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9"/>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9"/>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9"/>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9"/>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9"/>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9"/>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9"/>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9"/>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9"/>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9"/>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9"/>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9"/>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9"/>
          <p:cNvGrpSpPr/>
          <p:nvPr/>
        </p:nvGrpSpPr>
        <p:grpSpPr>
          <a:xfrm>
            <a:off x="7757019" y="2474139"/>
            <a:ext cx="1235362" cy="751054"/>
            <a:chOff x="6784369" y="2217533"/>
            <a:chExt cx="1139212" cy="692599"/>
          </a:xfrm>
        </p:grpSpPr>
        <p:sp>
          <p:nvSpPr>
            <p:cNvPr id="6455" name="Google Shape;6455;p89"/>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9"/>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9"/>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9"/>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9"/>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9"/>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9"/>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9"/>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9"/>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9"/>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9"/>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9"/>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9"/>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9"/>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9"/>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9"/>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9"/>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9"/>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9"/>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9"/>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9"/>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9"/>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9"/>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9"/>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9"/>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9"/>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9"/>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9"/>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9"/>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9"/>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9"/>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9"/>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89"/>
          <p:cNvGrpSpPr/>
          <p:nvPr/>
        </p:nvGrpSpPr>
        <p:grpSpPr>
          <a:xfrm>
            <a:off x="-418524" y="4440434"/>
            <a:ext cx="1533246" cy="1162304"/>
            <a:chOff x="475775" y="3784023"/>
            <a:chExt cx="1050384" cy="796263"/>
          </a:xfrm>
        </p:grpSpPr>
        <p:sp>
          <p:nvSpPr>
            <p:cNvPr id="6488" name="Google Shape;6488;p89"/>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9"/>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9"/>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9"/>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9"/>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9"/>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9"/>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9"/>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9"/>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9"/>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9"/>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9"/>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9"/>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9"/>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9"/>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9"/>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9"/>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9"/>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9"/>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9"/>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9"/>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9"/>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9"/>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1" name="Google Shape;6511;p89"/>
          <p:cNvSpPr/>
          <p:nvPr/>
        </p:nvSpPr>
        <p:spPr>
          <a:xfrm>
            <a:off x="980475" y="1848725"/>
            <a:ext cx="542400" cy="542400"/>
          </a:xfrm>
          <a:prstGeom prst="pie">
            <a:avLst>
              <a:gd fmla="val 16223954" name="adj1"/>
              <a:gd fmla="val 3562187"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9"/>
          <p:cNvSpPr/>
          <p:nvPr/>
        </p:nvSpPr>
        <p:spPr>
          <a:xfrm>
            <a:off x="2305900" y="1962425"/>
            <a:ext cx="315000" cy="31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9"/>
          <p:cNvSpPr/>
          <p:nvPr/>
        </p:nvSpPr>
        <p:spPr>
          <a:xfrm>
            <a:off x="2192200" y="1848725"/>
            <a:ext cx="542400" cy="542400"/>
          </a:xfrm>
          <a:prstGeom prst="pie">
            <a:avLst>
              <a:gd fmla="val 16138458" name="adj1"/>
              <a:gd fmla="val 198632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9"/>
          <p:cNvSpPr txBox="1"/>
          <p:nvPr>
            <p:ph idx="4294967295" type="title"/>
          </p:nvPr>
        </p:nvSpPr>
        <p:spPr>
          <a:xfrm>
            <a:off x="1088275" y="2474150"/>
            <a:ext cx="806100" cy="3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45%</a:t>
            </a:r>
            <a:endParaRPr sz="1800"/>
          </a:p>
        </p:txBody>
      </p:sp>
      <p:sp>
        <p:nvSpPr>
          <p:cNvPr id="6515" name="Google Shape;6515;p89"/>
          <p:cNvSpPr txBox="1"/>
          <p:nvPr>
            <p:ph idx="4294967295" type="title"/>
          </p:nvPr>
        </p:nvSpPr>
        <p:spPr>
          <a:xfrm>
            <a:off x="2354925" y="2474150"/>
            <a:ext cx="806100" cy="3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20%</a:t>
            </a:r>
            <a:endParaRPr sz="1800"/>
          </a:p>
        </p:txBody>
      </p:sp>
      <p:sp>
        <p:nvSpPr>
          <p:cNvPr id="6516" name="Google Shape;6516;p89"/>
          <p:cNvSpPr/>
          <p:nvPr/>
        </p:nvSpPr>
        <p:spPr>
          <a:xfrm>
            <a:off x="2072251" y="2415891"/>
            <a:ext cx="246806" cy="382527"/>
          </a:xfrm>
          <a:custGeom>
            <a:rect b="b" l="l" r="r" t="t"/>
            <a:pathLst>
              <a:path extrusionOk="0" h="106110" w="68462">
                <a:moveTo>
                  <a:pt x="34226" y="8921"/>
                </a:moveTo>
                <a:cubicBezTo>
                  <a:pt x="44300" y="8921"/>
                  <a:pt x="53627" y="14951"/>
                  <a:pt x="57603" y="24551"/>
                </a:cubicBezTo>
                <a:cubicBezTo>
                  <a:pt x="62222" y="35696"/>
                  <a:pt x="58317" y="48554"/>
                  <a:pt x="48280" y="55258"/>
                </a:cubicBezTo>
                <a:cubicBezTo>
                  <a:pt x="43998" y="58126"/>
                  <a:pt x="39104" y="59528"/>
                  <a:pt x="34237" y="59528"/>
                </a:cubicBezTo>
                <a:cubicBezTo>
                  <a:pt x="27708" y="59528"/>
                  <a:pt x="21226" y="57005"/>
                  <a:pt x="16336" y="52114"/>
                </a:cubicBezTo>
                <a:cubicBezTo>
                  <a:pt x="11585" y="47376"/>
                  <a:pt x="8906" y="40934"/>
                  <a:pt x="8930" y="34231"/>
                </a:cubicBezTo>
                <a:cubicBezTo>
                  <a:pt x="8930" y="22158"/>
                  <a:pt x="17455" y="11764"/>
                  <a:pt x="29290" y="9407"/>
                </a:cubicBezTo>
                <a:cubicBezTo>
                  <a:pt x="30942" y="9080"/>
                  <a:pt x="32593" y="8921"/>
                  <a:pt x="34226" y="8921"/>
                </a:cubicBezTo>
                <a:close/>
                <a:moveTo>
                  <a:pt x="34231" y="1"/>
                </a:moveTo>
                <a:cubicBezTo>
                  <a:pt x="15336" y="1"/>
                  <a:pt x="0" y="15324"/>
                  <a:pt x="0" y="34231"/>
                </a:cubicBezTo>
                <a:cubicBezTo>
                  <a:pt x="0" y="51698"/>
                  <a:pt x="13085" y="66104"/>
                  <a:pt x="29992" y="68200"/>
                </a:cubicBezTo>
                <a:lnTo>
                  <a:pt x="29992" y="82225"/>
                </a:lnTo>
                <a:lnTo>
                  <a:pt x="17431" y="82225"/>
                </a:lnTo>
                <a:cubicBezTo>
                  <a:pt x="15205" y="82225"/>
                  <a:pt x="13407" y="84035"/>
                  <a:pt x="13395" y="86250"/>
                </a:cubicBezTo>
                <a:lnTo>
                  <a:pt x="13395" y="86595"/>
                </a:lnTo>
                <a:cubicBezTo>
                  <a:pt x="13407" y="88821"/>
                  <a:pt x="15205" y="90619"/>
                  <a:pt x="17431" y="90631"/>
                </a:cubicBezTo>
                <a:lnTo>
                  <a:pt x="29992" y="90631"/>
                </a:lnTo>
                <a:lnTo>
                  <a:pt x="29992" y="101906"/>
                </a:lnTo>
                <a:cubicBezTo>
                  <a:pt x="29992" y="104228"/>
                  <a:pt x="31873" y="106109"/>
                  <a:pt x="34195" y="106109"/>
                </a:cubicBezTo>
                <a:cubicBezTo>
                  <a:pt x="36517" y="106109"/>
                  <a:pt x="38398" y="104228"/>
                  <a:pt x="38398" y="101906"/>
                </a:cubicBezTo>
                <a:lnTo>
                  <a:pt x="38398" y="90631"/>
                </a:lnTo>
                <a:lnTo>
                  <a:pt x="51031" y="90631"/>
                </a:lnTo>
                <a:cubicBezTo>
                  <a:pt x="53257" y="90619"/>
                  <a:pt x="55055" y="88821"/>
                  <a:pt x="55067" y="86595"/>
                </a:cubicBezTo>
                <a:lnTo>
                  <a:pt x="55067" y="86250"/>
                </a:lnTo>
                <a:cubicBezTo>
                  <a:pt x="55055" y="84035"/>
                  <a:pt x="53257" y="82225"/>
                  <a:pt x="51031" y="82225"/>
                </a:cubicBezTo>
                <a:lnTo>
                  <a:pt x="38398" y="82225"/>
                </a:lnTo>
                <a:lnTo>
                  <a:pt x="38398" y="68200"/>
                </a:lnTo>
                <a:cubicBezTo>
                  <a:pt x="55341" y="66152"/>
                  <a:pt x="68461" y="51721"/>
                  <a:pt x="68461" y="34231"/>
                </a:cubicBezTo>
                <a:cubicBezTo>
                  <a:pt x="68461" y="15324"/>
                  <a:pt x="53138" y="1"/>
                  <a:pt x="3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9"/>
          <p:cNvSpPr/>
          <p:nvPr/>
        </p:nvSpPr>
        <p:spPr>
          <a:xfrm rot="-7638417">
            <a:off x="815051" y="2398655"/>
            <a:ext cx="246813" cy="378453"/>
          </a:xfrm>
          <a:custGeom>
            <a:rect b="b" l="l" r="r" t="t"/>
            <a:pathLst>
              <a:path extrusionOk="0" h="104919" w="68462">
                <a:moveTo>
                  <a:pt x="34226" y="8921"/>
                </a:moveTo>
                <a:cubicBezTo>
                  <a:pt x="44300" y="8921"/>
                  <a:pt x="53627" y="14951"/>
                  <a:pt x="57603" y="24551"/>
                </a:cubicBezTo>
                <a:cubicBezTo>
                  <a:pt x="62222" y="35696"/>
                  <a:pt x="58317" y="48554"/>
                  <a:pt x="48280" y="55258"/>
                </a:cubicBezTo>
                <a:cubicBezTo>
                  <a:pt x="43999" y="58126"/>
                  <a:pt x="39104" y="59528"/>
                  <a:pt x="34237" y="59528"/>
                </a:cubicBezTo>
                <a:cubicBezTo>
                  <a:pt x="27708" y="59528"/>
                  <a:pt x="21227" y="57005"/>
                  <a:pt x="16336" y="52114"/>
                </a:cubicBezTo>
                <a:cubicBezTo>
                  <a:pt x="11585" y="47376"/>
                  <a:pt x="8906" y="40934"/>
                  <a:pt x="8930" y="34231"/>
                </a:cubicBezTo>
                <a:cubicBezTo>
                  <a:pt x="8930" y="22158"/>
                  <a:pt x="17455" y="11764"/>
                  <a:pt x="29290" y="9407"/>
                </a:cubicBezTo>
                <a:cubicBezTo>
                  <a:pt x="30942" y="9080"/>
                  <a:pt x="32594" y="8921"/>
                  <a:pt x="34226" y="8921"/>
                </a:cubicBezTo>
                <a:close/>
                <a:moveTo>
                  <a:pt x="34231" y="1"/>
                </a:moveTo>
                <a:cubicBezTo>
                  <a:pt x="15336" y="1"/>
                  <a:pt x="0" y="15324"/>
                  <a:pt x="0" y="34231"/>
                </a:cubicBezTo>
                <a:cubicBezTo>
                  <a:pt x="0" y="51698"/>
                  <a:pt x="13085" y="66104"/>
                  <a:pt x="29992" y="68200"/>
                </a:cubicBezTo>
                <a:lnTo>
                  <a:pt x="29992" y="90726"/>
                </a:lnTo>
                <a:lnTo>
                  <a:pt x="21872" y="82594"/>
                </a:lnTo>
                <a:cubicBezTo>
                  <a:pt x="21046" y="81774"/>
                  <a:pt x="19971" y="81364"/>
                  <a:pt x="18897" y="81364"/>
                </a:cubicBezTo>
                <a:cubicBezTo>
                  <a:pt x="17819" y="81364"/>
                  <a:pt x="16742" y="81777"/>
                  <a:pt x="15919" y="82606"/>
                </a:cubicBezTo>
                <a:cubicBezTo>
                  <a:pt x="14276" y="84249"/>
                  <a:pt x="14276" y="86904"/>
                  <a:pt x="15931" y="88547"/>
                </a:cubicBezTo>
                <a:lnTo>
                  <a:pt x="30992" y="103609"/>
                </a:lnTo>
                <a:cubicBezTo>
                  <a:pt x="31469" y="104097"/>
                  <a:pt x="32064" y="104454"/>
                  <a:pt x="32719" y="104657"/>
                </a:cubicBezTo>
                <a:lnTo>
                  <a:pt x="32826" y="104692"/>
                </a:lnTo>
                <a:cubicBezTo>
                  <a:pt x="33266" y="104847"/>
                  <a:pt x="33731" y="104918"/>
                  <a:pt x="34195" y="104918"/>
                </a:cubicBezTo>
                <a:cubicBezTo>
                  <a:pt x="35552" y="104918"/>
                  <a:pt x="36815" y="104264"/>
                  <a:pt x="37612" y="103168"/>
                </a:cubicBezTo>
                <a:lnTo>
                  <a:pt x="52459" y="88309"/>
                </a:lnTo>
                <a:cubicBezTo>
                  <a:pt x="54091" y="86666"/>
                  <a:pt x="54091" y="84011"/>
                  <a:pt x="52459" y="82368"/>
                </a:cubicBezTo>
                <a:cubicBezTo>
                  <a:pt x="51638" y="81547"/>
                  <a:pt x="50560" y="81136"/>
                  <a:pt x="49483" y="81136"/>
                </a:cubicBezTo>
                <a:cubicBezTo>
                  <a:pt x="48405" y="81136"/>
                  <a:pt x="47328" y="81547"/>
                  <a:pt x="46506" y="82368"/>
                </a:cubicBezTo>
                <a:lnTo>
                  <a:pt x="38398" y="90488"/>
                </a:lnTo>
                <a:lnTo>
                  <a:pt x="38398" y="68200"/>
                </a:lnTo>
                <a:cubicBezTo>
                  <a:pt x="55341" y="66152"/>
                  <a:pt x="68461" y="51721"/>
                  <a:pt x="68461" y="34231"/>
                </a:cubicBezTo>
                <a:cubicBezTo>
                  <a:pt x="68461" y="15324"/>
                  <a:pt x="53138" y="1"/>
                  <a:pt x="3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9"/>
          <p:cNvSpPr/>
          <p:nvPr/>
        </p:nvSpPr>
        <p:spPr>
          <a:xfrm rot="-5400000">
            <a:off x="3372859" y="2386063"/>
            <a:ext cx="246806" cy="401756"/>
          </a:xfrm>
          <a:custGeom>
            <a:rect b="b" l="l" r="r" t="t"/>
            <a:pathLst>
              <a:path extrusionOk="0" h="111444" w="68462">
                <a:moveTo>
                  <a:pt x="34226" y="8921"/>
                </a:moveTo>
                <a:cubicBezTo>
                  <a:pt x="44300" y="8921"/>
                  <a:pt x="53627" y="14951"/>
                  <a:pt x="57603" y="24551"/>
                </a:cubicBezTo>
                <a:cubicBezTo>
                  <a:pt x="62222" y="35696"/>
                  <a:pt x="58317" y="48554"/>
                  <a:pt x="48280" y="55258"/>
                </a:cubicBezTo>
                <a:cubicBezTo>
                  <a:pt x="43999" y="58126"/>
                  <a:pt x="39104" y="59528"/>
                  <a:pt x="34237" y="59528"/>
                </a:cubicBezTo>
                <a:cubicBezTo>
                  <a:pt x="27708" y="59528"/>
                  <a:pt x="21226" y="57005"/>
                  <a:pt x="16336" y="52114"/>
                </a:cubicBezTo>
                <a:cubicBezTo>
                  <a:pt x="11585" y="47376"/>
                  <a:pt x="8906" y="40934"/>
                  <a:pt x="8930" y="34231"/>
                </a:cubicBezTo>
                <a:cubicBezTo>
                  <a:pt x="8930" y="22158"/>
                  <a:pt x="17455" y="11764"/>
                  <a:pt x="29290" y="9407"/>
                </a:cubicBezTo>
                <a:cubicBezTo>
                  <a:pt x="30942" y="9080"/>
                  <a:pt x="32594" y="8921"/>
                  <a:pt x="34226" y="8921"/>
                </a:cubicBezTo>
                <a:close/>
                <a:moveTo>
                  <a:pt x="34231" y="1"/>
                </a:moveTo>
                <a:cubicBezTo>
                  <a:pt x="15336" y="1"/>
                  <a:pt x="0" y="15324"/>
                  <a:pt x="0" y="34231"/>
                </a:cubicBezTo>
                <a:cubicBezTo>
                  <a:pt x="0" y="51698"/>
                  <a:pt x="13085" y="66104"/>
                  <a:pt x="29992" y="68200"/>
                </a:cubicBezTo>
                <a:lnTo>
                  <a:pt x="29992" y="73891"/>
                </a:lnTo>
                <a:lnTo>
                  <a:pt x="17431" y="73891"/>
                </a:lnTo>
                <a:cubicBezTo>
                  <a:pt x="15205" y="73891"/>
                  <a:pt x="13407" y="75701"/>
                  <a:pt x="13395" y="77915"/>
                </a:cubicBezTo>
                <a:lnTo>
                  <a:pt x="13395" y="78260"/>
                </a:lnTo>
                <a:cubicBezTo>
                  <a:pt x="13407" y="80487"/>
                  <a:pt x="15205" y="82285"/>
                  <a:pt x="17431" y="82297"/>
                </a:cubicBezTo>
                <a:lnTo>
                  <a:pt x="29992" y="82297"/>
                </a:lnTo>
                <a:lnTo>
                  <a:pt x="29992" y="97275"/>
                </a:lnTo>
                <a:lnTo>
                  <a:pt x="21872" y="89143"/>
                </a:lnTo>
                <a:cubicBezTo>
                  <a:pt x="21045" y="88321"/>
                  <a:pt x="19967" y="87910"/>
                  <a:pt x="18891" y="87910"/>
                </a:cubicBezTo>
                <a:cubicBezTo>
                  <a:pt x="17815" y="87910"/>
                  <a:pt x="16741" y="88321"/>
                  <a:pt x="15919" y="89143"/>
                </a:cubicBezTo>
                <a:cubicBezTo>
                  <a:pt x="14264" y="90786"/>
                  <a:pt x="14264" y="93453"/>
                  <a:pt x="15919" y="95096"/>
                </a:cubicBezTo>
                <a:lnTo>
                  <a:pt x="30980" y="110169"/>
                </a:lnTo>
                <a:cubicBezTo>
                  <a:pt x="31469" y="110645"/>
                  <a:pt x="32064" y="111003"/>
                  <a:pt x="32719" y="111205"/>
                </a:cubicBezTo>
                <a:cubicBezTo>
                  <a:pt x="33176" y="111366"/>
                  <a:pt x="33649" y="111444"/>
                  <a:pt x="34118" y="111444"/>
                </a:cubicBezTo>
                <a:cubicBezTo>
                  <a:pt x="35213" y="111444"/>
                  <a:pt x="36288" y="111017"/>
                  <a:pt x="37088" y="110217"/>
                </a:cubicBezTo>
                <a:lnTo>
                  <a:pt x="52447" y="94870"/>
                </a:lnTo>
                <a:cubicBezTo>
                  <a:pt x="54079" y="93215"/>
                  <a:pt x="54079" y="90560"/>
                  <a:pt x="52447" y="88917"/>
                </a:cubicBezTo>
                <a:cubicBezTo>
                  <a:pt x="51626" y="88095"/>
                  <a:pt x="50548" y="87684"/>
                  <a:pt x="49471" y="87684"/>
                </a:cubicBezTo>
                <a:cubicBezTo>
                  <a:pt x="48393" y="87684"/>
                  <a:pt x="47316" y="88095"/>
                  <a:pt x="46494" y="88917"/>
                </a:cubicBezTo>
                <a:lnTo>
                  <a:pt x="38398" y="97037"/>
                </a:lnTo>
                <a:lnTo>
                  <a:pt x="38398" y="82297"/>
                </a:lnTo>
                <a:lnTo>
                  <a:pt x="51031" y="82297"/>
                </a:lnTo>
                <a:cubicBezTo>
                  <a:pt x="53257" y="82285"/>
                  <a:pt x="55055" y="80487"/>
                  <a:pt x="55067" y="78260"/>
                </a:cubicBezTo>
                <a:lnTo>
                  <a:pt x="55067" y="77915"/>
                </a:lnTo>
                <a:cubicBezTo>
                  <a:pt x="55055" y="75701"/>
                  <a:pt x="53257" y="73891"/>
                  <a:pt x="51031" y="73891"/>
                </a:cubicBezTo>
                <a:lnTo>
                  <a:pt x="38398" y="73891"/>
                </a:lnTo>
                <a:lnTo>
                  <a:pt x="38398" y="68200"/>
                </a:lnTo>
                <a:cubicBezTo>
                  <a:pt x="55341" y="66152"/>
                  <a:pt x="68461" y="51721"/>
                  <a:pt x="68461" y="34231"/>
                </a:cubicBezTo>
                <a:cubicBezTo>
                  <a:pt x="68461" y="15324"/>
                  <a:pt x="53138" y="1"/>
                  <a:pt x="3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9"/>
          <p:cNvSpPr/>
          <p:nvPr/>
        </p:nvSpPr>
        <p:spPr>
          <a:xfrm flipH="1" rot="5400000">
            <a:off x="2983920" y="3092948"/>
            <a:ext cx="153900" cy="26970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9"/>
          <p:cNvSpPr/>
          <p:nvPr/>
        </p:nvSpPr>
        <p:spPr>
          <a:xfrm flipH="1" rot="5400000">
            <a:off x="2171573" y="3916299"/>
            <a:ext cx="155400" cy="10626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9"/>
          <p:cNvSpPr/>
          <p:nvPr/>
        </p:nvSpPr>
        <p:spPr>
          <a:xfrm flipH="1" rot="5400000">
            <a:off x="2983920" y="2687965"/>
            <a:ext cx="153900" cy="26970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9"/>
          <p:cNvSpPr/>
          <p:nvPr/>
        </p:nvSpPr>
        <p:spPr>
          <a:xfrm flipH="1" rot="5400000">
            <a:off x="2588228" y="3094417"/>
            <a:ext cx="144600" cy="18858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9"/>
          <p:cNvSpPr/>
          <p:nvPr/>
        </p:nvSpPr>
        <p:spPr>
          <a:xfrm flipH="1" rot="5400000">
            <a:off x="2983920" y="2276254"/>
            <a:ext cx="153900" cy="26970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9"/>
          <p:cNvSpPr/>
          <p:nvPr/>
        </p:nvSpPr>
        <p:spPr>
          <a:xfrm flipH="1" rot="5400000">
            <a:off x="2385099" y="2878954"/>
            <a:ext cx="156600" cy="1491600"/>
          </a:xfrm>
          <a:prstGeom prst="round2SameRect">
            <a:avLst>
              <a:gd fmla="val 41764"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9"/>
          <p:cNvSpPr txBox="1"/>
          <p:nvPr/>
        </p:nvSpPr>
        <p:spPr>
          <a:xfrm>
            <a:off x="720000" y="3462138"/>
            <a:ext cx="9462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26 - 35</a:t>
            </a:r>
            <a:endParaRPr sz="1800">
              <a:solidFill>
                <a:schemeClr val="dk1"/>
              </a:solidFill>
              <a:latin typeface="DM Serif Display"/>
              <a:ea typeface="DM Serif Display"/>
              <a:cs typeface="DM Serif Display"/>
              <a:sym typeface="DM Serif Display"/>
            </a:endParaRPr>
          </a:p>
        </p:txBody>
      </p:sp>
      <p:sp>
        <p:nvSpPr>
          <p:cNvPr id="6526" name="Google Shape;6526;p89"/>
          <p:cNvSpPr txBox="1"/>
          <p:nvPr/>
        </p:nvSpPr>
        <p:spPr>
          <a:xfrm>
            <a:off x="720000" y="3874354"/>
            <a:ext cx="9462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36 - 45</a:t>
            </a:r>
            <a:endParaRPr sz="1800">
              <a:solidFill>
                <a:schemeClr val="dk1"/>
              </a:solidFill>
              <a:latin typeface="DM Serif Display"/>
              <a:ea typeface="DM Serif Display"/>
              <a:cs typeface="DM Serif Display"/>
              <a:sym typeface="DM Serif Display"/>
            </a:endParaRPr>
          </a:p>
        </p:txBody>
      </p:sp>
      <p:sp>
        <p:nvSpPr>
          <p:cNvPr id="6527" name="Google Shape;6527;p89"/>
          <p:cNvSpPr txBox="1"/>
          <p:nvPr/>
        </p:nvSpPr>
        <p:spPr>
          <a:xfrm>
            <a:off x="720000" y="4286571"/>
            <a:ext cx="9462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46 - 55</a:t>
            </a:r>
            <a:endParaRPr sz="1800">
              <a:solidFill>
                <a:schemeClr val="dk1"/>
              </a:solidFill>
              <a:latin typeface="DM Serif Display"/>
              <a:ea typeface="DM Serif Display"/>
              <a:cs typeface="DM Serif Display"/>
              <a:sym typeface="DM Serif Display"/>
            </a:endParaRPr>
          </a:p>
        </p:txBody>
      </p:sp>
      <p:sp>
        <p:nvSpPr>
          <p:cNvPr id="6528" name="Google Shape;6528;p89"/>
          <p:cNvSpPr/>
          <p:nvPr/>
        </p:nvSpPr>
        <p:spPr>
          <a:xfrm>
            <a:off x="3683075" y="1962425"/>
            <a:ext cx="315000" cy="31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9"/>
          <p:cNvSpPr/>
          <p:nvPr/>
        </p:nvSpPr>
        <p:spPr>
          <a:xfrm>
            <a:off x="3569375" y="1848725"/>
            <a:ext cx="542400" cy="542400"/>
          </a:xfrm>
          <a:prstGeom prst="pie">
            <a:avLst>
              <a:gd fmla="val 16138458" name="adj1"/>
              <a:gd fmla="val 254864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9"/>
          <p:cNvSpPr txBox="1"/>
          <p:nvPr>
            <p:ph idx="4294967295" type="title"/>
          </p:nvPr>
        </p:nvSpPr>
        <p:spPr>
          <a:xfrm>
            <a:off x="3621575" y="2474150"/>
            <a:ext cx="806100" cy="3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35</a:t>
            </a:r>
            <a:r>
              <a:rPr lang="en" sz="1800"/>
              <a:t>%</a:t>
            </a:r>
            <a:endParaRPr sz="1800"/>
          </a:p>
        </p:txBody>
      </p:sp>
      <p:sp>
        <p:nvSpPr>
          <p:cNvPr id="6531" name="Google Shape;6531;p89"/>
          <p:cNvSpPr txBox="1"/>
          <p:nvPr/>
        </p:nvSpPr>
        <p:spPr>
          <a:xfrm>
            <a:off x="4551925" y="3462150"/>
            <a:ext cx="7758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50%</a:t>
            </a:r>
            <a:endParaRPr sz="1800">
              <a:solidFill>
                <a:schemeClr val="dk1"/>
              </a:solidFill>
              <a:latin typeface="DM Serif Display"/>
              <a:ea typeface="DM Serif Display"/>
              <a:cs typeface="DM Serif Display"/>
              <a:sym typeface="DM Serif Display"/>
            </a:endParaRPr>
          </a:p>
        </p:txBody>
      </p:sp>
      <p:sp>
        <p:nvSpPr>
          <p:cNvPr id="6532" name="Google Shape;6532;p89"/>
          <p:cNvSpPr txBox="1"/>
          <p:nvPr/>
        </p:nvSpPr>
        <p:spPr>
          <a:xfrm>
            <a:off x="4551925" y="3874364"/>
            <a:ext cx="7758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65%</a:t>
            </a:r>
            <a:endParaRPr sz="1800">
              <a:solidFill>
                <a:schemeClr val="dk1"/>
              </a:solidFill>
              <a:latin typeface="DM Serif Display"/>
              <a:ea typeface="DM Serif Display"/>
              <a:cs typeface="DM Serif Display"/>
              <a:sym typeface="DM Serif Display"/>
            </a:endParaRPr>
          </a:p>
        </p:txBody>
      </p:sp>
      <p:sp>
        <p:nvSpPr>
          <p:cNvPr id="6533" name="Google Shape;6533;p89"/>
          <p:cNvSpPr txBox="1"/>
          <p:nvPr/>
        </p:nvSpPr>
        <p:spPr>
          <a:xfrm>
            <a:off x="4551925" y="4286577"/>
            <a:ext cx="7758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30%</a:t>
            </a:r>
            <a:endParaRPr sz="1800">
              <a:solidFill>
                <a:schemeClr val="dk1"/>
              </a:solidFill>
              <a:latin typeface="DM Serif Display"/>
              <a:ea typeface="DM Serif Display"/>
              <a:cs typeface="DM Serif Display"/>
              <a:sym typeface="DM Serif Displ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7" name="Shape 6537"/>
        <p:cNvGrpSpPr/>
        <p:nvPr/>
      </p:nvGrpSpPr>
      <p:grpSpPr>
        <a:xfrm>
          <a:off x="0" y="0"/>
          <a:ext cx="0" cy="0"/>
          <a:chOff x="0" y="0"/>
          <a:chExt cx="0" cy="0"/>
        </a:xfrm>
      </p:grpSpPr>
      <p:sp>
        <p:nvSpPr>
          <p:cNvPr id="6538" name="Google Shape;6538;p9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t>redicted </a:t>
            </a:r>
            <a:r>
              <a:rPr lang="en">
                <a:solidFill>
                  <a:schemeClr val="lt1"/>
                </a:solidFill>
              </a:rPr>
              <a:t>results</a:t>
            </a:r>
            <a:endParaRPr>
              <a:solidFill>
                <a:schemeClr val="lt1"/>
              </a:solidFill>
            </a:endParaRPr>
          </a:p>
        </p:txBody>
      </p:sp>
      <p:sp>
        <p:nvSpPr>
          <p:cNvPr id="6539" name="Google Shape;6539;p90"/>
          <p:cNvSpPr txBox="1"/>
          <p:nvPr/>
        </p:nvSpPr>
        <p:spPr>
          <a:xfrm>
            <a:off x="724200" y="4350550"/>
            <a:ext cx="77040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Follow the link in the graph to modify its data and then paste the new one here. </a:t>
            </a:r>
            <a:r>
              <a:rPr b="1" lang="en" sz="1200">
                <a:solidFill>
                  <a:schemeClr val="dk1"/>
                </a:solidFill>
                <a:uFill>
                  <a:noFill/>
                </a:uFill>
                <a:latin typeface="Lato"/>
                <a:ea typeface="Lato"/>
                <a:cs typeface="Lato"/>
                <a:sym typeface="Lato"/>
                <a:hlinkClick r:id="rId3">
                  <a:extLst>
                    <a:ext uri="{A12FA001-AC4F-418D-AE19-62706E023703}">
                      <ahyp:hlinkClr val="tx"/>
                    </a:ext>
                  </a:extLst>
                </a:hlinkClick>
              </a:rPr>
              <a:t>For more info, click here</a:t>
            </a:r>
            <a:endParaRPr sz="1200">
              <a:solidFill>
                <a:schemeClr val="dk1"/>
              </a:solidFill>
              <a:latin typeface="Lato"/>
              <a:ea typeface="Lato"/>
              <a:cs typeface="Lato"/>
              <a:sym typeface="Lato"/>
            </a:endParaRPr>
          </a:p>
        </p:txBody>
      </p:sp>
      <p:sp>
        <p:nvSpPr>
          <p:cNvPr id="6540" name="Google Shape;6540;p90"/>
          <p:cNvSpPr txBox="1"/>
          <p:nvPr/>
        </p:nvSpPr>
        <p:spPr>
          <a:xfrm>
            <a:off x="5684099" y="1603333"/>
            <a:ext cx="19218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6541" name="Google Shape;6541;p90"/>
          <p:cNvSpPr txBox="1"/>
          <p:nvPr/>
        </p:nvSpPr>
        <p:spPr>
          <a:xfrm>
            <a:off x="5684099" y="1314225"/>
            <a:ext cx="19218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DM Serif Display"/>
                <a:ea typeface="DM Serif Display"/>
                <a:cs typeface="DM Serif Display"/>
                <a:sym typeface="DM Serif Display"/>
              </a:rPr>
              <a:t>Mercury</a:t>
            </a:r>
            <a:endParaRPr sz="2400">
              <a:solidFill>
                <a:schemeClr val="dk1"/>
              </a:solidFill>
              <a:latin typeface="DM Serif Display"/>
              <a:ea typeface="DM Serif Display"/>
              <a:cs typeface="DM Serif Display"/>
              <a:sym typeface="DM Serif Display"/>
            </a:endParaRPr>
          </a:p>
        </p:txBody>
      </p:sp>
      <p:sp>
        <p:nvSpPr>
          <p:cNvPr id="6542" name="Google Shape;6542;p90"/>
          <p:cNvSpPr txBox="1"/>
          <p:nvPr/>
        </p:nvSpPr>
        <p:spPr>
          <a:xfrm>
            <a:off x="5684099" y="2342476"/>
            <a:ext cx="19218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DM Serif Display"/>
                <a:ea typeface="DM Serif Display"/>
                <a:cs typeface="DM Serif Display"/>
                <a:sym typeface="DM Serif Display"/>
              </a:rPr>
              <a:t>Mars</a:t>
            </a:r>
            <a:endParaRPr sz="2400">
              <a:solidFill>
                <a:schemeClr val="dk1"/>
              </a:solidFill>
              <a:latin typeface="DM Serif Display"/>
              <a:ea typeface="DM Serif Display"/>
              <a:cs typeface="DM Serif Display"/>
              <a:sym typeface="DM Serif Display"/>
            </a:endParaRPr>
          </a:p>
        </p:txBody>
      </p:sp>
      <p:sp>
        <p:nvSpPr>
          <p:cNvPr id="6543" name="Google Shape;6543;p90"/>
          <p:cNvSpPr txBox="1"/>
          <p:nvPr/>
        </p:nvSpPr>
        <p:spPr>
          <a:xfrm>
            <a:off x="5684099" y="2631582"/>
            <a:ext cx="19218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Lato"/>
                <a:ea typeface="Lato"/>
                <a:cs typeface="Lato"/>
                <a:sym typeface="Lato"/>
              </a:rPr>
              <a:t>Despite being red,</a:t>
            </a:r>
            <a:br>
              <a:rPr lang="en">
                <a:solidFill>
                  <a:schemeClr val="dk1"/>
                </a:solidFill>
                <a:latin typeface="Lato"/>
                <a:ea typeface="Lato"/>
                <a:cs typeface="Lato"/>
                <a:sym typeface="Lato"/>
              </a:rPr>
            </a:br>
            <a:r>
              <a:rPr lang="en">
                <a:solidFill>
                  <a:schemeClr val="dk1"/>
                </a:solidFill>
                <a:latin typeface="Lato"/>
                <a:ea typeface="Lato"/>
                <a:cs typeface="Lato"/>
                <a:sym typeface="Lato"/>
              </a:rPr>
              <a:t>Mars is a cold place</a:t>
            </a:r>
            <a:endParaRPr>
              <a:solidFill>
                <a:schemeClr val="dk1"/>
              </a:solidFill>
              <a:latin typeface="Lato"/>
              <a:ea typeface="Lato"/>
              <a:cs typeface="Lato"/>
              <a:sym typeface="Lato"/>
            </a:endParaRPr>
          </a:p>
        </p:txBody>
      </p:sp>
      <p:sp>
        <p:nvSpPr>
          <p:cNvPr id="6544" name="Google Shape;6544;p90"/>
          <p:cNvSpPr txBox="1"/>
          <p:nvPr/>
        </p:nvSpPr>
        <p:spPr>
          <a:xfrm>
            <a:off x="5684099" y="3370726"/>
            <a:ext cx="19218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DM Serif Display"/>
                <a:ea typeface="DM Serif Display"/>
                <a:cs typeface="DM Serif Display"/>
                <a:sym typeface="DM Serif Display"/>
              </a:rPr>
              <a:t>Saturn</a:t>
            </a:r>
            <a:endParaRPr sz="2400">
              <a:solidFill>
                <a:schemeClr val="dk1"/>
              </a:solidFill>
              <a:latin typeface="DM Serif Display"/>
              <a:ea typeface="DM Serif Display"/>
              <a:cs typeface="DM Serif Display"/>
              <a:sym typeface="DM Serif Display"/>
            </a:endParaRPr>
          </a:p>
        </p:txBody>
      </p:sp>
      <p:sp>
        <p:nvSpPr>
          <p:cNvPr id="6545" name="Google Shape;6545;p90"/>
          <p:cNvSpPr txBox="1"/>
          <p:nvPr/>
        </p:nvSpPr>
        <p:spPr>
          <a:xfrm>
            <a:off x="5684099" y="3659832"/>
            <a:ext cx="1921800" cy="5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p:txBody>
      </p:sp>
      <p:sp>
        <p:nvSpPr>
          <p:cNvPr id="6546" name="Google Shape;6546;p90"/>
          <p:cNvSpPr txBox="1"/>
          <p:nvPr/>
        </p:nvSpPr>
        <p:spPr>
          <a:xfrm>
            <a:off x="7605900" y="1517225"/>
            <a:ext cx="8223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rgbClr val="509C7D"/>
                </a:solidFill>
                <a:latin typeface="DM Serif Display"/>
                <a:ea typeface="DM Serif Display"/>
                <a:cs typeface="DM Serif Display"/>
                <a:sym typeface="DM Serif Display"/>
              </a:rPr>
              <a:t>20%</a:t>
            </a:r>
            <a:endParaRPr sz="2400">
              <a:solidFill>
                <a:srgbClr val="509C7D"/>
              </a:solidFill>
              <a:latin typeface="DM Serif Display"/>
              <a:ea typeface="DM Serif Display"/>
              <a:cs typeface="DM Serif Display"/>
              <a:sym typeface="DM Serif Display"/>
            </a:endParaRPr>
          </a:p>
        </p:txBody>
      </p:sp>
      <p:sp>
        <p:nvSpPr>
          <p:cNvPr id="6547" name="Google Shape;6547;p90"/>
          <p:cNvSpPr txBox="1"/>
          <p:nvPr/>
        </p:nvSpPr>
        <p:spPr>
          <a:xfrm>
            <a:off x="7605900" y="2545476"/>
            <a:ext cx="8223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rgbClr val="E19453"/>
                </a:solidFill>
                <a:latin typeface="DM Serif Display"/>
                <a:ea typeface="DM Serif Display"/>
                <a:cs typeface="DM Serif Display"/>
                <a:sym typeface="DM Serif Display"/>
              </a:rPr>
              <a:t>60%</a:t>
            </a:r>
            <a:endParaRPr sz="2400">
              <a:solidFill>
                <a:srgbClr val="E19453"/>
              </a:solidFill>
              <a:latin typeface="DM Serif Display"/>
              <a:ea typeface="DM Serif Display"/>
              <a:cs typeface="DM Serif Display"/>
              <a:sym typeface="DM Serif Display"/>
            </a:endParaRPr>
          </a:p>
        </p:txBody>
      </p:sp>
      <p:sp>
        <p:nvSpPr>
          <p:cNvPr id="6548" name="Google Shape;6548;p90"/>
          <p:cNvSpPr txBox="1"/>
          <p:nvPr/>
        </p:nvSpPr>
        <p:spPr>
          <a:xfrm>
            <a:off x="7605900" y="3573725"/>
            <a:ext cx="8223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rgbClr val="A3432B"/>
                </a:solidFill>
                <a:latin typeface="DM Serif Display"/>
                <a:ea typeface="DM Serif Display"/>
                <a:cs typeface="DM Serif Display"/>
                <a:sym typeface="DM Serif Display"/>
              </a:rPr>
              <a:t>95%</a:t>
            </a:r>
            <a:endParaRPr sz="2400">
              <a:solidFill>
                <a:srgbClr val="A3432B"/>
              </a:solidFill>
              <a:latin typeface="DM Serif Display"/>
              <a:ea typeface="DM Serif Display"/>
              <a:cs typeface="DM Serif Display"/>
              <a:sym typeface="DM Serif Display"/>
            </a:endParaRPr>
          </a:p>
        </p:txBody>
      </p:sp>
      <p:pic>
        <p:nvPicPr>
          <p:cNvPr id="6549" name="Google Shape;6549;p90" title="Gráfico">
            <a:hlinkClick r:id="rId4"/>
          </p:cNvPr>
          <p:cNvPicPr preferRelativeResize="0"/>
          <p:nvPr/>
        </p:nvPicPr>
        <p:blipFill rotWithShape="1">
          <a:blip r:embed="rId5">
            <a:alphaModFix/>
          </a:blip>
          <a:srcRect b="0" l="0" r="2505" t="0"/>
          <a:stretch/>
        </p:blipFill>
        <p:spPr>
          <a:xfrm>
            <a:off x="713100" y="1170000"/>
            <a:ext cx="5015049" cy="3180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3" name="Shape 6553"/>
        <p:cNvGrpSpPr/>
        <p:nvPr/>
      </p:nvGrpSpPr>
      <p:grpSpPr>
        <a:xfrm>
          <a:off x="0" y="0"/>
          <a:ext cx="0" cy="0"/>
          <a:chOff x="0" y="0"/>
          <a:chExt cx="0" cy="0"/>
        </a:xfrm>
      </p:grpSpPr>
      <p:sp>
        <p:nvSpPr>
          <p:cNvPr id="6554" name="Google Shape;6554;p91"/>
          <p:cNvSpPr txBox="1"/>
          <p:nvPr>
            <p:ph idx="1" type="subTitle"/>
          </p:nvPr>
        </p:nvSpPr>
        <p:spPr>
          <a:xfrm>
            <a:off x="1980900" y="3680925"/>
            <a:ext cx="5182200" cy="9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6555" name="Google Shape;6555;p9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Come visit us!</a:t>
            </a:r>
            <a:endParaRPr/>
          </a:p>
        </p:txBody>
      </p:sp>
      <p:pic>
        <p:nvPicPr>
          <p:cNvPr id="6556" name="Google Shape;6556;p91"/>
          <p:cNvPicPr preferRelativeResize="0"/>
          <p:nvPr/>
        </p:nvPicPr>
        <p:blipFill rotWithShape="1">
          <a:blip r:embed="rId3">
            <a:alphaModFix/>
          </a:blip>
          <a:srcRect b="16097" l="0" r="0" t="16994"/>
          <a:stretch/>
        </p:blipFill>
        <p:spPr>
          <a:xfrm>
            <a:off x="2226150" y="1447350"/>
            <a:ext cx="4691700" cy="2092200"/>
          </a:xfrm>
          <a:prstGeom prst="roundRect">
            <a:avLst>
              <a:gd fmla="val 8602" name="adj"/>
            </a:avLst>
          </a:prstGeom>
          <a:noFill/>
          <a:ln>
            <a:noFill/>
          </a:ln>
        </p:spPr>
      </p:pic>
      <p:grpSp>
        <p:nvGrpSpPr>
          <p:cNvPr id="6557" name="Google Shape;6557;p91"/>
          <p:cNvGrpSpPr/>
          <p:nvPr/>
        </p:nvGrpSpPr>
        <p:grpSpPr>
          <a:xfrm>
            <a:off x="114985" y="14560"/>
            <a:ext cx="1728527" cy="1050880"/>
            <a:chOff x="6784369" y="2217533"/>
            <a:chExt cx="1139212" cy="692599"/>
          </a:xfrm>
        </p:grpSpPr>
        <p:sp>
          <p:nvSpPr>
            <p:cNvPr id="6558" name="Google Shape;6558;p91"/>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91"/>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1"/>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1"/>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91"/>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91"/>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91"/>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91"/>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1"/>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1"/>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91"/>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91"/>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91"/>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1"/>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91"/>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91"/>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91"/>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91"/>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91"/>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91"/>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91"/>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1"/>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1"/>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91"/>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91"/>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1"/>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1"/>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91"/>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91"/>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91"/>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91"/>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91"/>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91"/>
          <p:cNvGrpSpPr/>
          <p:nvPr/>
        </p:nvGrpSpPr>
        <p:grpSpPr>
          <a:xfrm>
            <a:off x="7253137" y="1554049"/>
            <a:ext cx="2458081" cy="2126870"/>
            <a:chOff x="6222494" y="3474678"/>
            <a:chExt cx="1406949" cy="1217372"/>
          </a:xfrm>
        </p:grpSpPr>
        <p:sp>
          <p:nvSpPr>
            <p:cNvPr id="6591" name="Google Shape;6591;p91"/>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91"/>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91"/>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91"/>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91"/>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91"/>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1"/>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1"/>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91"/>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91"/>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1"/>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91"/>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91"/>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91"/>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1"/>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1"/>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91"/>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91"/>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91"/>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1"/>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91"/>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91"/>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91"/>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1"/>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91"/>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91"/>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91"/>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91"/>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91"/>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91"/>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91"/>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91"/>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1"/>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91"/>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91"/>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91"/>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91"/>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1" name="Shape 6631"/>
        <p:cNvGrpSpPr/>
        <p:nvPr/>
      </p:nvGrpSpPr>
      <p:grpSpPr>
        <a:xfrm>
          <a:off x="0" y="0"/>
          <a:ext cx="0" cy="0"/>
          <a:chOff x="0" y="0"/>
          <a:chExt cx="0" cy="0"/>
        </a:xfrm>
      </p:grpSpPr>
      <p:sp>
        <p:nvSpPr>
          <p:cNvPr id="6632" name="Google Shape;6632;p92"/>
          <p:cNvSpPr txBox="1"/>
          <p:nvPr>
            <p:ph type="title"/>
          </p:nvPr>
        </p:nvSpPr>
        <p:spPr>
          <a:xfrm>
            <a:off x="1285450" y="1806225"/>
            <a:ext cx="2451900" cy="640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Sneak </a:t>
            </a:r>
            <a:r>
              <a:rPr lang="en">
                <a:solidFill>
                  <a:schemeClr val="lt1"/>
                </a:solidFill>
              </a:rPr>
              <a:t>peek</a:t>
            </a:r>
            <a:endParaRPr>
              <a:solidFill>
                <a:schemeClr val="lt1"/>
              </a:solidFill>
            </a:endParaRPr>
          </a:p>
        </p:txBody>
      </p:sp>
      <p:sp>
        <p:nvSpPr>
          <p:cNvPr id="6633" name="Google Shape;6633;p92"/>
          <p:cNvSpPr txBox="1"/>
          <p:nvPr>
            <p:ph idx="1" type="subTitle"/>
          </p:nvPr>
        </p:nvSpPr>
        <p:spPr>
          <a:xfrm>
            <a:off x="1285450" y="2408926"/>
            <a:ext cx="2451900" cy="9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6634" name="Google Shape;6634;p92"/>
          <p:cNvGrpSpPr/>
          <p:nvPr/>
        </p:nvGrpSpPr>
        <p:grpSpPr>
          <a:xfrm>
            <a:off x="4436000" y="1147100"/>
            <a:ext cx="3727985" cy="2849298"/>
            <a:chOff x="4436000" y="1225875"/>
            <a:chExt cx="3727985" cy="2849298"/>
          </a:xfrm>
        </p:grpSpPr>
        <p:pic>
          <p:nvPicPr>
            <p:cNvPr id="6635" name="Google Shape;6635;p92"/>
            <p:cNvPicPr preferRelativeResize="0"/>
            <p:nvPr/>
          </p:nvPicPr>
          <p:blipFill>
            <a:blip r:embed="rId3">
              <a:alphaModFix/>
            </a:blip>
            <a:stretch>
              <a:fillRect/>
            </a:stretch>
          </p:blipFill>
          <p:spPr>
            <a:xfrm>
              <a:off x="4558200" y="1358184"/>
              <a:ext cx="3483576" cy="1959525"/>
            </a:xfrm>
            <a:prstGeom prst="rect">
              <a:avLst/>
            </a:prstGeom>
            <a:noFill/>
            <a:ln>
              <a:noFill/>
            </a:ln>
          </p:spPr>
        </p:pic>
        <p:sp>
          <p:nvSpPr>
            <p:cNvPr id="6636" name="Google Shape;6636;p92"/>
            <p:cNvSpPr/>
            <p:nvPr/>
          </p:nvSpPr>
          <p:spPr>
            <a:xfrm>
              <a:off x="4436000" y="1225875"/>
              <a:ext cx="3727985" cy="2849298"/>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7" name="Google Shape;6637;p92"/>
          <p:cNvSpPr/>
          <p:nvPr/>
        </p:nvSpPr>
        <p:spPr>
          <a:xfrm>
            <a:off x="6185974" y="2053751"/>
            <a:ext cx="371950" cy="371125"/>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8" name="Google Shape;6638;p92"/>
          <p:cNvGrpSpPr/>
          <p:nvPr/>
        </p:nvGrpSpPr>
        <p:grpSpPr>
          <a:xfrm>
            <a:off x="376864" y="345964"/>
            <a:ext cx="1103309" cy="1038625"/>
            <a:chOff x="2001532" y="3705200"/>
            <a:chExt cx="657358" cy="618819"/>
          </a:xfrm>
        </p:grpSpPr>
        <p:sp>
          <p:nvSpPr>
            <p:cNvPr id="6639" name="Google Shape;6639;p92"/>
            <p:cNvSpPr/>
            <p:nvPr/>
          </p:nvSpPr>
          <p:spPr>
            <a:xfrm>
              <a:off x="2101157" y="3705200"/>
              <a:ext cx="557732" cy="585672"/>
            </a:xfrm>
            <a:custGeom>
              <a:rect b="b" l="l" r="r" t="t"/>
              <a:pathLst>
                <a:path extrusionOk="0" h="8783" w="8364">
                  <a:moveTo>
                    <a:pt x="5794" y="6188"/>
                  </a:moveTo>
                  <a:cubicBezTo>
                    <a:pt x="6725" y="6883"/>
                    <a:pt x="8219" y="7053"/>
                    <a:pt x="8347" y="7065"/>
                  </a:cubicBezTo>
                  <a:lnTo>
                    <a:pt x="8363" y="7065"/>
                  </a:lnTo>
                  <a:cubicBezTo>
                    <a:pt x="8363" y="7065"/>
                    <a:pt x="7759" y="5599"/>
                    <a:pt x="6775" y="4863"/>
                  </a:cubicBezTo>
                  <a:cubicBezTo>
                    <a:pt x="6265" y="4483"/>
                    <a:pt x="5690" y="4367"/>
                    <a:pt x="5256" y="4354"/>
                  </a:cubicBezTo>
                  <a:cubicBezTo>
                    <a:pt x="5649" y="4300"/>
                    <a:pt x="6187" y="4168"/>
                    <a:pt x="6684" y="3804"/>
                  </a:cubicBezTo>
                  <a:cubicBezTo>
                    <a:pt x="7640" y="3134"/>
                    <a:pt x="8269" y="1784"/>
                    <a:pt x="8322" y="1652"/>
                  </a:cubicBezTo>
                  <a:lnTo>
                    <a:pt x="8322" y="1640"/>
                  </a:lnTo>
                  <a:cubicBezTo>
                    <a:pt x="8322" y="1640"/>
                    <a:pt x="6737" y="1759"/>
                    <a:pt x="5740" y="2467"/>
                  </a:cubicBezTo>
                  <a:cubicBezTo>
                    <a:pt x="5218" y="2847"/>
                    <a:pt x="4929" y="3357"/>
                    <a:pt x="4784" y="3763"/>
                  </a:cubicBezTo>
                  <a:cubicBezTo>
                    <a:pt x="4863" y="3369"/>
                    <a:pt x="4888" y="2819"/>
                    <a:pt x="4705" y="2231"/>
                  </a:cubicBezTo>
                  <a:cubicBezTo>
                    <a:pt x="4366" y="1118"/>
                    <a:pt x="3265" y="108"/>
                    <a:pt x="3158" y="17"/>
                  </a:cubicBezTo>
                  <a:lnTo>
                    <a:pt x="3158" y="1"/>
                  </a:lnTo>
                  <a:cubicBezTo>
                    <a:pt x="3158" y="1"/>
                    <a:pt x="2780" y="1548"/>
                    <a:pt x="3133" y="2715"/>
                  </a:cubicBezTo>
                  <a:cubicBezTo>
                    <a:pt x="3331" y="3332"/>
                    <a:pt x="3737" y="3763"/>
                    <a:pt x="4064" y="4027"/>
                  </a:cubicBezTo>
                  <a:cubicBezTo>
                    <a:pt x="3724" y="3829"/>
                    <a:pt x="3211" y="3634"/>
                    <a:pt x="2582" y="3618"/>
                  </a:cubicBezTo>
                  <a:cubicBezTo>
                    <a:pt x="1428" y="3605"/>
                    <a:pt x="120" y="4341"/>
                    <a:pt x="0" y="4404"/>
                  </a:cubicBezTo>
                  <a:lnTo>
                    <a:pt x="0" y="4404"/>
                  </a:lnTo>
                  <a:cubicBezTo>
                    <a:pt x="0" y="4404"/>
                    <a:pt x="1349" y="5244"/>
                    <a:pt x="2570" y="5269"/>
                  </a:cubicBezTo>
                  <a:cubicBezTo>
                    <a:pt x="3211" y="5269"/>
                    <a:pt x="3749" y="5021"/>
                    <a:pt x="4101" y="4785"/>
                  </a:cubicBezTo>
                  <a:cubicBezTo>
                    <a:pt x="3815" y="5062"/>
                    <a:pt x="3460" y="5480"/>
                    <a:pt x="3265" y="6071"/>
                  </a:cubicBezTo>
                  <a:cubicBezTo>
                    <a:pt x="2897" y="7172"/>
                    <a:pt x="3186" y="8638"/>
                    <a:pt x="3211" y="8770"/>
                  </a:cubicBezTo>
                  <a:lnTo>
                    <a:pt x="3211" y="8782"/>
                  </a:lnTo>
                  <a:cubicBezTo>
                    <a:pt x="3211" y="8782"/>
                    <a:pt x="4432" y="7748"/>
                    <a:pt x="4825" y="6593"/>
                  </a:cubicBezTo>
                  <a:cubicBezTo>
                    <a:pt x="5032" y="5977"/>
                    <a:pt x="4954" y="5401"/>
                    <a:pt x="4837" y="4996"/>
                  </a:cubicBezTo>
                  <a:cubicBezTo>
                    <a:pt x="5007" y="5348"/>
                    <a:pt x="5297" y="5807"/>
                    <a:pt x="5794" y="6188"/>
                  </a:cubicBezTo>
                  <a:close/>
                  <a:moveTo>
                    <a:pt x="4602" y="4367"/>
                  </a:moveTo>
                  <a:cubicBezTo>
                    <a:pt x="4602" y="4367"/>
                    <a:pt x="4614" y="4326"/>
                    <a:pt x="4627" y="4275"/>
                  </a:cubicBezTo>
                  <a:lnTo>
                    <a:pt x="4627" y="4326"/>
                  </a:lnTo>
                  <a:cubicBezTo>
                    <a:pt x="4627" y="4341"/>
                    <a:pt x="4614" y="4354"/>
                    <a:pt x="4614" y="4354"/>
                  </a:cubicBezTo>
                  <a:lnTo>
                    <a:pt x="4627" y="4354"/>
                  </a:lnTo>
                  <a:lnTo>
                    <a:pt x="4627" y="4367"/>
                  </a:lnTo>
                  <a:lnTo>
                    <a:pt x="4718" y="4367"/>
                  </a:lnTo>
                  <a:cubicBezTo>
                    <a:pt x="4693" y="4379"/>
                    <a:pt x="4680" y="4379"/>
                    <a:pt x="4668" y="4379"/>
                  </a:cubicBezTo>
                  <a:lnTo>
                    <a:pt x="4639" y="4379"/>
                  </a:lnTo>
                  <a:lnTo>
                    <a:pt x="4639" y="4392"/>
                  </a:lnTo>
                  <a:lnTo>
                    <a:pt x="4627" y="4392"/>
                  </a:lnTo>
                  <a:cubicBezTo>
                    <a:pt x="4627" y="4392"/>
                    <a:pt x="4639" y="4420"/>
                    <a:pt x="4652" y="4470"/>
                  </a:cubicBezTo>
                  <a:cubicBezTo>
                    <a:pt x="4639" y="4458"/>
                    <a:pt x="4639" y="4445"/>
                    <a:pt x="4627" y="4433"/>
                  </a:cubicBezTo>
                  <a:cubicBezTo>
                    <a:pt x="4627" y="4420"/>
                    <a:pt x="4614" y="4404"/>
                    <a:pt x="4614" y="4404"/>
                  </a:cubicBezTo>
                  <a:lnTo>
                    <a:pt x="4614" y="4420"/>
                  </a:lnTo>
                  <a:lnTo>
                    <a:pt x="4614" y="4404"/>
                  </a:lnTo>
                  <a:cubicBezTo>
                    <a:pt x="4614" y="4404"/>
                    <a:pt x="4573" y="4420"/>
                    <a:pt x="4535" y="4458"/>
                  </a:cubicBezTo>
                  <a:cubicBezTo>
                    <a:pt x="4548" y="4445"/>
                    <a:pt x="4561" y="4433"/>
                    <a:pt x="4561" y="4420"/>
                  </a:cubicBezTo>
                  <a:cubicBezTo>
                    <a:pt x="4573" y="4404"/>
                    <a:pt x="4589" y="4404"/>
                    <a:pt x="4589" y="4404"/>
                  </a:cubicBezTo>
                  <a:cubicBezTo>
                    <a:pt x="4589" y="4404"/>
                    <a:pt x="4589" y="4392"/>
                    <a:pt x="4573" y="4392"/>
                  </a:cubicBezTo>
                  <a:lnTo>
                    <a:pt x="4589" y="4392"/>
                  </a:lnTo>
                  <a:cubicBezTo>
                    <a:pt x="4589" y="4392"/>
                    <a:pt x="4561" y="4367"/>
                    <a:pt x="4523" y="4326"/>
                  </a:cubicBezTo>
                  <a:cubicBezTo>
                    <a:pt x="4535" y="4341"/>
                    <a:pt x="4548" y="4354"/>
                    <a:pt x="4561" y="4354"/>
                  </a:cubicBezTo>
                  <a:cubicBezTo>
                    <a:pt x="4573" y="4367"/>
                    <a:pt x="4589" y="4367"/>
                    <a:pt x="4589" y="4367"/>
                  </a:cubicBezTo>
                  <a:lnTo>
                    <a:pt x="4589" y="4354"/>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92"/>
            <p:cNvSpPr/>
            <p:nvPr/>
          </p:nvSpPr>
          <p:spPr>
            <a:xfrm>
              <a:off x="2310877" y="4028616"/>
              <a:ext cx="249193" cy="181910"/>
            </a:xfrm>
            <a:custGeom>
              <a:rect b="b" l="l" r="r" t="t"/>
              <a:pathLst>
                <a:path extrusionOk="0" h="2728" w="3737">
                  <a:moveTo>
                    <a:pt x="511" y="0"/>
                  </a:moveTo>
                  <a:cubicBezTo>
                    <a:pt x="277" y="0"/>
                    <a:pt x="105" y="27"/>
                    <a:pt x="41" y="42"/>
                  </a:cubicBezTo>
                  <a:lnTo>
                    <a:pt x="0" y="42"/>
                  </a:lnTo>
                  <a:cubicBezTo>
                    <a:pt x="0" y="42"/>
                    <a:pt x="198" y="1102"/>
                    <a:pt x="1167" y="1835"/>
                  </a:cubicBezTo>
                  <a:cubicBezTo>
                    <a:pt x="2098" y="2530"/>
                    <a:pt x="3580" y="2715"/>
                    <a:pt x="3724" y="2728"/>
                  </a:cubicBezTo>
                  <a:lnTo>
                    <a:pt x="3737" y="2728"/>
                  </a:lnTo>
                  <a:cubicBezTo>
                    <a:pt x="3737" y="2728"/>
                    <a:pt x="3133" y="1246"/>
                    <a:pt x="2152" y="526"/>
                  </a:cubicBezTo>
                  <a:cubicBezTo>
                    <a:pt x="1581" y="92"/>
                    <a:pt x="941" y="0"/>
                    <a:pt x="51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92"/>
            <p:cNvSpPr/>
            <p:nvPr/>
          </p:nvSpPr>
          <p:spPr>
            <a:xfrm>
              <a:off x="2311677" y="4028549"/>
              <a:ext cx="219452" cy="160171"/>
            </a:xfrm>
            <a:custGeom>
              <a:rect b="b" l="l" r="r" t="t"/>
              <a:pathLst>
                <a:path extrusionOk="0" h="2402" w="3291">
                  <a:moveTo>
                    <a:pt x="394" y="1"/>
                  </a:moveTo>
                  <a:cubicBezTo>
                    <a:pt x="212" y="1"/>
                    <a:pt x="80" y="19"/>
                    <a:pt x="29" y="27"/>
                  </a:cubicBezTo>
                  <a:lnTo>
                    <a:pt x="1" y="43"/>
                  </a:lnTo>
                  <a:cubicBezTo>
                    <a:pt x="1" y="43"/>
                    <a:pt x="174" y="971"/>
                    <a:pt x="1039" y="1615"/>
                  </a:cubicBezTo>
                  <a:cubicBezTo>
                    <a:pt x="1863" y="2229"/>
                    <a:pt x="3162" y="2386"/>
                    <a:pt x="3278" y="2402"/>
                  </a:cubicBezTo>
                  <a:lnTo>
                    <a:pt x="3291" y="2402"/>
                  </a:lnTo>
                  <a:cubicBezTo>
                    <a:pt x="3291" y="2402"/>
                    <a:pt x="2753" y="1115"/>
                    <a:pt x="1888" y="474"/>
                  </a:cubicBezTo>
                  <a:cubicBezTo>
                    <a:pt x="1358" y="77"/>
                    <a:pt x="770" y="1"/>
                    <a:pt x="39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2"/>
            <p:cNvSpPr/>
            <p:nvPr/>
          </p:nvSpPr>
          <p:spPr>
            <a:xfrm>
              <a:off x="2326614" y="4040752"/>
              <a:ext cx="150436" cy="109359"/>
            </a:xfrm>
            <a:custGeom>
              <a:rect b="b" l="l" r="r" t="t"/>
              <a:pathLst>
                <a:path extrusionOk="0" h="1640" w="2256">
                  <a:moveTo>
                    <a:pt x="111" y="0"/>
                  </a:moveTo>
                  <a:cubicBezTo>
                    <a:pt x="73" y="0"/>
                    <a:pt x="45" y="1"/>
                    <a:pt x="28" y="1"/>
                  </a:cubicBezTo>
                  <a:cubicBezTo>
                    <a:pt x="13" y="1"/>
                    <a:pt x="0" y="17"/>
                    <a:pt x="0" y="17"/>
                  </a:cubicBezTo>
                  <a:cubicBezTo>
                    <a:pt x="0" y="17"/>
                    <a:pt x="157" y="593"/>
                    <a:pt x="761" y="1039"/>
                  </a:cubicBezTo>
                  <a:cubicBezTo>
                    <a:pt x="1312" y="1458"/>
                    <a:pt x="2177" y="1615"/>
                    <a:pt x="2255" y="1640"/>
                  </a:cubicBezTo>
                  <a:cubicBezTo>
                    <a:pt x="2255" y="1640"/>
                    <a:pt x="1850" y="803"/>
                    <a:pt x="1258" y="369"/>
                  </a:cubicBezTo>
                  <a:cubicBezTo>
                    <a:pt x="805" y="27"/>
                    <a:pt x="316" y="0"/>
                    <a:pt x="11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92"/>
            <p:cNvSpPr/>
            <p:nvPr/>
          </p:nvSpPr>
          <p:spPr>
            <a:xfrm>
              <a:off x="2310877" y="3848703"/>
              <a:ext cx="246459" cy="181643"/>
            </a:xfrm>
            <a:custGeom>
              <a:rect b="b" l="l" r="r" t="t"/>
              <a:pathLst>
                <a:path extrusionOk="0" h="2724" w="3696">
                  <a:moveTo>
                    <a:pt x="3696" y="0"/>
                  </a:moveTo>
                  <a:cubicBezTo>
                    <a:pt x="3696" y="0"/>
                    <a:pt x="2111" y="117"/>
                    <a:pt x="1114" y="824"/>
                  </a:cubicBezTo>
                  <a:cubicBezTo>
                    <a:pt x="211" y="1453"/>
                    <a:pt x="29" y="2488"/>
                    <a:pt x="0" y="2686"/>
                  </a:cubicBezTo>
                  <a:lnTo>
                    <a:pt x="0" y="2711"/>
                  </a:lnTo>
                  <a:cubicBezTo>
                    <a:pt x="0" y="2711"/>
                    <a:pt x="92" y="2724"/>
                    <a:pt x="247" y="2724"/>
                  </a:cubicBezTo>
                  <a:cubicBezTo>
                    <a:pt x="619" y="2724"/>
                    <a:pt x="1356" y="2652"/>
                    <a:pt x="2057" y="2161"/>
                  </a:cubicBezTo>
                  <a:cubicBezTo>
                    <a:pt x="3017" y="1494"/>
                    <a:pt x="3630" y="129"/>
                    <a:pt x="3696" y="13"/>
                  </a:cubicBezTo>
                  <a:lnTo>
                    <a:pt x="3696"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92"/>
            <p:cNvSpPr/>
            <p:nvPr/>
          </p:nvSpPr>
          <p:spPr>
            <a:xfrm>
              <a:off x="2310010" y="3868842"/>
              <a:ext cx="218652" cy="161305"/>
            </a:xfrm>
            <a:custGeom>
              <a:rect b="b" l="l" r="r" t="t"/>
              <a:pathLst>
                <a:path extrusionOk="0" h="2419" w="3279">
                  <a:moveTo>
                    <a:pt x="3278" y="0"/>
                  </a:moveTo>
                  <a:cubicBezTo>
                    <a:pt x="3278" y="0"/>
                    <a:pt x="1875" y="117"/>
                    <a:pt x="998" y="733"/>
                  </a:cubicBezTo>
                  <a:cubicBezTo>
                    <a:pt x="199" y="1296"/>
                    <a:pt x="26" y="2214"/>
                    <a:pt x="13" y="2372"/>
                  </a:cubicBezTo>
                  <a:cubicBezTo>
                    <a:pt x="1" y="2397"/>
                    <a:pt x="1" y="2409"/>
                    <a:pt x="1" y="2409"/>
                  </a:cubicBezTo>
                  <a:cubicBezTo>
                    <a:pt x="1" y="2409"/>
                    <a:pt x="72" y="2419"/>
                    <a:pt x="194" y="2419"/>
                  </a:cubicBezTo>
                  <a:cubicBezTo>
                    <a:pt x="515" y="2419"/>
                    <a:pt x="1186" y="2356"/>
                    <a:pt x="1822" y="1900"/>
                  </a:cubicBezTo>
                  <a:cubicBezTo>
                    <a:pt x="2662" y="1309"/>
                    <a:pt x="3225" y="117"/>
                    <a:pt x="3265" y="13"/>
                  </a:cubicBezTo>
                  <a:cubicBezTo>
                    <a:pt x="3278" y="13"/>
                    <a:pt x="3278" y="0"/>
                    <a:pt x="327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92"/>
            <p:cNvSpPr/>
            <p:nvPr/>
          </p:nvSpPr>
          <p:spPr>
            <a:xfrm>
              <a:off x="2324947" y="3908052"/>
              <a:ext cx="149369" cy="109359"/>
            </a:xfrm>
            <a:custGeom>
              <a:rect b="b" l="l" r="r" t="t"/>
              <a:pathLst>
                <a:path extrusionOk="0" h="1640" w="2240">
                  <a:moveTo>
                    <a:pt x="2239" y="0"/>
                  </a:moveTo>
                  <a:cubicBezTo>
                    <a:pt x="2239" y="0"/>
                    <a:pt x="1324" y="145"/>
                    <a:pt x="720" y="563"/>
                  </a:cubicBezTo>
                  <a:cubicBezTo>
                    <a:pt x="182" y="957"/>
                    <a:pt x="25" y="1520"/>
                    <a:pt x="0" y="1626"/>
                  </a:cubicBezTo>
                  <a:lnTo>
                    <a:pt x="0" y="1639"/>
                  </a:lnTo>
                  <a:cubicBezTo>
                    <a:pt x="0" y="1639"/>
                    <a:pt x="13" y="1640"/>
                    <a:pt x="38" y="1640"/>
                  </a:cubicBezTo>
                  <a:cubicBezTo>
                    <a:pt x="180" y="1640"/>
                    <a:pt x="693" y="1613"/>
                    <a:pt x="1205" y="1246"/>
                  </a:cubicBezTo>
                  <a:cubicBezTo>
                    <a:pt x="1783" y="840"/>
                    <a:pt x="2202" y="79"/>
                    <a:pt x="2239" y="13"/>
                  </a:cubicBezTo>
                  <a:lnTo>
                    <a:pt x="2239"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92"/>
            <p:cNvSpPr/>
            <p:nvPr/>
          </p:nvSpPr>
          <p:spPr>
            <a:xfrm>
              <a:off x="2187779" y="3738609"/>
              <a:ext cx="152103" cy="290936"/>
            </a:xfrm>
            <a:custGeom>
              <a:rect b="b" l="l" r="r" t="t"/>
              <a:pathLst>
                <a:path extrusionOk="0" h="4363" w="2281">
                  <a:moveTo>
                    <a:pt x="381" y="0"/>
                  </a:moveTo>
                  <a:cubicBezTo>
                    <a:pt x="381" y="0"/>
                    <a:pt x="0" y="1544"/>
                    <a:pt x="352" y="2711"/>
                  </a:cubicBezTo>
                  <a:cubicBezTo>
                    <a:pt x="679" y="3774"/>
                    <a:pt x="1610" y="4271"/>
                    <a:pt x="1780" y="4350"/>
                  </a:cubicBezTo>
                  <a:cubicBezTo>
                    <a:pt x="1809" y="4362"/>
                    <a:pt x="1821" y="4362"/>
                    <a:pt x="1821" y="4362"/>
                  </a:cubicBezTo>
                  <a:cubicBezTo>
                    <a:pt x="1821" y="4362"/>
                    <a:pt x="2280" y="3394"/>
                    <a:pt x="1925" y="2227"/>
                  </a:cubicBezTo>
                  <a:cubicBezTo>
                    <a:pt x="1585" y="1113"/>
                    <a:pt x="484" y="104"/>
                    <a:pt x="381" y="13"/>
                  </a:cubicBezTo>
                  <a:lnTo>
                    <a:pt x="381"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92"/>
            <p:cNvSpPr/>
            <p:nvPr/>
          </p:nvSpPr>
          <p:spPr>
            <a:xfrm>
              <a:off x="2201583" y="3772551"/>
              <a:ext cx="133898" cy="256994"/>
            </a:xfrm>
            <a:custGeom>
              <a:rect b="b" l="l" r="r" t="t"/>
              <a:pathLst>
                <a:path extrusionOk="0" h="3854" w="2008">
                  <a:moveTo>
                    <a:pt x="331" y="1"/>
                  </a:moveTo>
                  <a:cubicBezTo>
                    <a:pt x="331" y="1"/>
                    <a:pt x="1" y="1366"/>
                    <a:pt x="315" y="2400"/>
                  </a:cubicBezTo>
                  <a:cubicBezTo>
                    <a:pt x="605" y="3331"/>
                    <a:pt x="1416" y="3775"/>
                    <a:pt x="1573" y="3841"/>
                  </a:cubicBezTo>
                  <a:cubicBezTo>
                    <a:pt x="1589" y="3853"/>
                    <a:pt x="1602" y="3853"/>
                    <a:pt x="1602" y="3853"/>
                  </a:cubicBezTo>
                  <a:cubicBezTo>
                    <a:pt x="1602" y="3853"/>
                    <a:pt x="2007" y="3001"/>
                    <a:pt x="1680" y="1979"/>
                  </a:cubicBezTo>
                  <a:cubicBezTo>
                    <a:pt x="1378" y="998"/>
                    <a:pt x="422" y="92"/>
                    <a:pt x="331" y="13"/>
                  </a:cubicBezTo>
                  <a:lnTo>
                    <a:pt x="331"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92"/>
            <p:cNvSpPr/>
            <p:nvPr/>
          </p:nvSpPr>
          <p:spPr>
            <a:xfrm>
              <a:off x="2234124" y="3836300"/>
              <a:ext cx="82019" cy="175842"/>
            </a:xfrm>
            <a:custGeom>
              <a:rect b="b" l="l" r="r" t="t"/>
              <a:pathLst>
                <a:path extrusionOk="0" h="2637" w="1230">
                  <a:moveTo>
                    <a:pt x="142" y="1"/>
                  </a:moveTo>
                  <a:cubicBezTo>
                    <a:pt x="142" y="1"/>
                    <a:pt x="0" y="919"/>
                    <a:pt x="208" y="1614"/>
                  </a:cubicBezTo>
                  <a:cubicBezTo>
                    <a:pt x="406" y="2256"/>
                    <a:pt x="903" y="2570"/>
                    <a:pt x="994" y="2636"/>
                  </a:cubicBezTo>
                  <a:lnTo>
                    <a:pt x="1007" y="2636"/>
                  </a:lnTo>
                  <a:cubicBezTo>
                    <a:pt x="1007" y="2636"/>
                    <a:pt x="1230" y="2073"/>
                    <a:pt x="1007" y="1366"/>
                  </a:cubicBezTo>
                  <a:cubicBezTo>
                    <a:pt x="799" y="696"/>
                    <a:pt x="208" y="67"/>
                    <a:pt x="15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92"/>
            <p:cNvSpPr/>
            <p:nvPr/>
          </p:nvSpPr>
          <p:spPr>
            <a:xfrm>
              <a:off x="2001532" y="3980603"/>
              <a:ext cx="306873" cy="109359"/>
            </a:xfrm>
            <a:custGeom>
              <a:rect b="b" l="l" r="r" t="t"/>
              <a:pathLst>
                <a:path extrusionOk="0" h="1640" w="4602">
                  <a:moveTo>
                    <a:pt x="2565" y="0"/>
                  </a:moveTo>
                  <a:cubicBezTo>
                    <a:pt x="1421" y="0"/>
                    <a:pt x="131" y="709"/>
                    <a:pt x="13" y="774"/>
                  </a:cubicBezTo>
                  <a:cubicBezTo>
                    <a:pt x="13" y="787"/>
                    <a:pt x="0" y="787"/>
                    <a:pt x="0" y="787"/>
                  </a:cubicBezTo>
                  <a:cubicBezTo>
                    <a:pt x="0" y="787"/>
                    <a:pt x="1365" y="1627"/>
                    <a:pt x="2582" y="1639"/>
                  </a:cubicBezTo>
                  <a:cubicBezTo>
                    <a:pt x="2592" y="1639"/>
                    <a:pt x="2601" y="1639"/>
                    <a:pt x="2610" y="1639"/>
                  </a:cubicBezTo>
                  <a:cubicBezTo>
                    <a:pt x="3696" y="1639"/>
                    <a:pt x="4445" y="918"/>
                    <a:pt x="4573" y="787"/>
                  </a:cubicBezTo>
                  <a:cubicBezTo>
                    <a:pt x="4589" y="774"/>
                    <a:pt x="4602" y="762"/>
                    <a:pt x="4602" y="762"/>
                  </a:cubicBezTo>
                  <a:cubicBezTo>
                    <a:pt x="4602" y="762"/>
                    <a:pt x="3815" y="13"/>
                    <a:pt x="2595" y="1"/>
                  </a:cubicBezTo>
                  <a:cubicBezTo>
                    <a:pt x="2585" y="1"/>
                    <a:pt x="2575" y="0"/>
                    <a:pt x="2565"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92"/>
            <p:cNvSpPr/>
            <p:nvPr/>
          </p:nvSpPr>
          <p:spPr>
            <a:xfrm>
              <a:off x="2037341" y="3987538"/>
              <a:ext cx="271064" cy="95289"/>
            </a:xfrm>
            <a:custGeom>
              <a:rect b="b" l="l" r="r" t="t"/>
              <a:pathLst>
                <a:path extrusionOk="0" h="1429" w="4065">
                  <a:moveTo>
                    <a:pt x="2264" y="0"/>
                  </a:moveTo>
                  <a:cubicBezTo>
                    <a:pt x="1249" y="0"/>
                    <a:pt x="119" y="630"/>
                    <a:pt x="14" y="683"/>
                  </a:cubicBezTo>
                  <a:lnTo>
                    <a:pt x="1" y="683"/>
                  </a:lnTo>
                  <a:cubicBezTo>
                    <a:pt x="1" y="683"/>
                    <a:pt x="1206" y="1416"/>
                    <a:pt x="2281" y="1428"/>
                  </a:cubicBezTo>
                  <a:cubicBezTo>
                    <a:pt x="2293" y="1429"/>
                    <a:pt x="2305" y="1429"/>
                    <a:pt x="2317" y="1429"/>
                  </a:cubicBezTo>
                  <a:cubicBezTo>
                    <a:pt x="3266" y="1429"/>
                    <a:pt x="3921" y="813"/>
                    <a:pt x="4036" y="683"/>
                  </a:cubicBezTo>
                  <a:cubicBezTo>
                    <a:pt x="4052" y="670"/>
                    <a:pt x="4065" y="670"/>
                    <a:pt x="4065" y="670"/>
                  </a:cubicBezTo>
                  <a:cubicBezTo>
                    <a:pt x="4065" y="670"/>
                    <a:pt x="3369" y="13"/>
                    <a:pt x="2294" y="0"/>
                  </a:cubicBezTo>
                  <a:cubicBezTo>
                    <a:pt x="2284" y="0"/>
                    <a:pt x="2274" y="0"/>
                    <a:pt x="226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92"/>
            <p:cNvSpPr/>
            <p:nvPr/>
          </p:nvSpPr>
          <p:spPr>
            <a:xfrm>
              <a:off x="2103825" y="4006810"/>
              <a:ext cx="185311" cy="56080"/>
            </a:xfrm>
            <a:custGeom>
              <a:rect b="b" l="l" r="r" t="t"/>
              <a:pathLst>
                <a:path extrusionOk="0" h="841" w="2779">
                  <a:moveTo>
                    <a:pt x="1538" y="0"/>
                  </a:moveTo>
                  <a:cubicBezTo>
                    <a:pt x="839" y="0"/>
                    <a:pt x="78" y="354"/>
                    <a:pt x="14" y="394"/>
                  </a:cubicBezTo>
                  <a:lnTo>
                    <a:pt x="1" y="394"/>
                  </a:lnTo>
                  <a:cubicBezTo>
                    <a:pt x="1" y="394"/>
                    <a:pt x="825" y="825"/>
                    <a:pt x="1561" y="841"/>
                  </a:cubicBezTo>
                  <a:cubicBezTo>
                    <a:pt x="2228" y="841"/>
                    <a:pt x="2687" y="473"/>
                    <a:pt x="2766" y="407"/>
                  </a:cubicBezTo>
                  <a:lnTo>
                    <a:pt x="2778" y="394"/>
                  </a:lnTo>
                  <a:cubicBezTo>
                    <a:pt x="2778" y="394"/>
                    <a:pt x="2306" y="13"/>
                    <a:pt x="1574" y="1"/>
                  </a:cubicBezTo>
                  <a:cubicBezTo>
                    <a:pt x="1562" y="1"/>
                    <a:pt x="1550" y="0"/>
                    <a:pt x="153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92"/>
            <p:cNvSpPr/>
            <p:nvPr/>
          </p:nvSpPr>
          <p:spPr>
            <a:xfrm>
              <a:off x="2194648" y="4033017"/>
              <a:ext cx="152169" cy="291002"/>
            </a:xfrm>
            <a:custGeom>
              <a:rect b="b" l="l" r="r" t="t"/>
              <a:pathLst>
                <a:path extrusionOk="0" h="4364" w="2282">
                  <a:moveTo>
                    <a:pt x="1718" y="1"/>
                  </a:moveTo>
                  <a:cubicBezTo>
                    <a:pt x="1718" y="1"/>
                    <a:pt x="775" y="498"/>
                    <a:pt x="381" y="1652"/>
                  </a:cubicBezTo>
                  <a:cubicBezTo>
                    <a:pt x="1" y="2753"/>
                    <a:pt x="303" y="4222"/>
                    <a:pt x="328" y="4351"/>
                  </a:cubicBezTo>
                  <a:lnTo>
                    <a:pt x="328" y="4363"/>
                  </a:lnTo>
                  <a:cubicBezTo>
                    <a:pt x="328" y="4363"/>
                    <a:pt x="1548" y="3341"/>
                    <a:pt x="1929" y="2190"/>
                  </a:cubicBezTo>
                  <a:cubicBezTo>
                    <a:pt x="2281" y="1140"/>
                    <a:pt x="1822" y="183"/>
                    <a:pt x="1731" y="26"/>
                  </a:cubicBezTo>
                  <a:cubicBezTo>
                    <a:pt x="1731" y="1"/>
                    <a:pt x="1718" y="1"/>
                    <a:pt x="1718"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92"/>
            <p:cNvSpPr/>
            <p:nvPr/>
          </p:nvSpPr>
          <p:spPr>
            <a:xfrm>
              <a:off x="2209585" y="4033017"/>
              <a:ext cx="132832" cy="257861"/>
            </a:xfrm>
            <a:custGeom>
              <a:rect b="b" l="l" r="r" t="t"/>
              <a:pathLst>
                <a:path extrusionOk="0" h="3867" w="1992">
                  <a:moveTo>
                    <a:pt x="1507" y="1"/>
                  </a:moveTo>
                  <a:cubicBezTo>
                    <a:pt x="1507" y="1"/>
                    <a:pt x="683" y="448"/>
                    <a:pt x="327" y="1470"/>
                  </a:cubicBezTo>
                  <a:cubicBezTo>
                    <a:pt x="0" y="2438"/>
                    <a:pt x="249" y="3734"/>
                    <a:pt x="274" y="3854"/>
                  </a:cubicBezTo>
                  <a:lnTo>
                    <a:pt x="274" y="3866"/>
                  </a:lnTo>
                  <a:cubicBezTo>
                    <a:pt x="274" y="3866"/>
                    <a:pt x="1337" y="2948"/>
                    <a:pt x="1677" y="1926"/>
                  </a:cubicBezTo>
                  <a:cubicBezTo>
                    <a:pt x="1991" y="1011"/>
                    <a:pt x="1598" y="171"/>
                    <a:pt x="1519" y="26"/>
                  </a:cubicBezTo>
                  <a:lnTo>
                    <a:pt x="150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92"/>
            <p:cNvSpPr/>
            <p:nvPr/>
          </p:nvSpPr>
          <p:spPr>
            <a:xfrm>
              <a:off x="2240192" y="4050421"/>
              <a:ext cx="82086" cy="176709"/>
            </a:xfrm>
            <a:custGeom>
              <a:rect b="b" l="l" r="r" t="t"/>
              <a:pathLst>
                <a:path extrusionOk="0" h="2650" w="1231">
                  <a:moveTo>
                    <a:pt x="969" y="1"/>
                  </a:moveTo>
                  <a:cubicBezTo>
                    <a:pt x="969" y="1"/>
                    <a:pt x="460" y="344"/>
                    <a:pt x="224" y="1036"/>
                  </a:cubicBezTo>
                  <a:cubicBezTo>
                    <a:pt x="0" y="1706"/>
                    <a:pt x="104" y="2558"/>
                    <a:pt x="117" y="2649"/>
                  </a:cubicBezTo>
                  <a:cubicBezTo>
                    <a:pt x="117" y="2649"/>
                    <a:pt x="787" y="2008"/>
                    <a:pt x="1023" y="1300"/>
                  </a:cubicBezTo>
                  <a:cubicBezTo>
                    <a:pt x="1230" y="671"/>
                    <a:pt x="1023" y="121"/>
                    <a:pt x="982" y="14"/>
                  </a:cubicBezTo>
                  <a:lnTo>
                    <a:pt x="96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92"/>
          <p:cNvGrpSpPr/>
          <p:nvPr/>
        </p:nvGrpSpPr>
        <p:grpSpPr>
          <a:xfrm>
            <a:off x="7439920" y="3553389"/>
            <a:ext cx="3159390" cy="2831131"/>
            <a:chOff x="1259573" y="3375920"/>
            <a:chExt cx="1882382" cy="1686803"/>
          </a:xfrm>
        </p:grpSpPr>
        <p:sp>
          <p:nvSpPr>
            <p:cNvPr id="6656" name="Google Shape;6656;p92"/>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92"/>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2"/>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92"/>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92"/>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92"/>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92"/>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92"/>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92"/>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92"/>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92"/>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92"/>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92"/>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92"/>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92"/>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92"/>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92"/>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92"/>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92"/>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92"/>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92"/>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92"/>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2"/>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2"/>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92"/>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92"/>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92"/>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92"/>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92"/>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2"/>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92"/>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92"/>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2"/>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92"/>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92"/>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92"/>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92"/>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92"/>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92"/>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92"/>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92"/>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92"/>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2"/>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92"/>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92"/>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92"/>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92"/>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2"/>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92"/>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92"/>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92"/>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92"/>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92"/>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92"/>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92"/>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92"/>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5" name="Shape 6715"/>
        <p:cNvGrpSpPr/>
        <p:nvPr/>
      </p:nvGrpSpPr>
      <p:grpSpPr>
        <a:xfrm>
          <a:off x="0" y="0"/>
          <a:ext cx="0" cy="0"/>
          <a:chOff x="0" y="0"/>
          <a:chExt cx="0" cy="0"/>
        </a:xfrm>
      </p:grpSpPr>
      <p:sp>
        <p:nvSpPr>
          <p:cNvPr id="6716" name="Google Shape;6716;p9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a:t>
            </a:r>
            <a:r>
              <a:rPr lang="en"/>
              <a:t> </a:t>
            </a:r>
            <a:r>
              <a:rPr lang="en">
                <a:solidFill>
                  <a:schemeClr val="lt1"/>
                </a:solidFill>
              </a:rPr>
              <a:t>special services</a:t>
            </a:r>
            <a:endParaRPr>
              <a:solidFill>
                <a:schemeClr val="lt1"/>
              </a:solidFill>
            </a:endParaRPr>
          </a:p>
        </p:txBody>
      </p:sp>
      <p:graphicFrame>
        <p:nvGraphicFramePr>
          <p:cNvPr id="6717" name="Google Shape;6717;p93"/>
          <p:cNvGraphicFramePr/>
          <p:nvPr/>
        </p:nvGraphicFramePr>
        <p:xfrm>
          <a:off x="1006603" y="2111163"/>
          <a:ext cx="3000000" cy="3000000"/>
        </p:xfrm>
        <a:graphic>
          <a:graphicData uri="http://schemas.openxmlformats.org/drawingml/2006/table">
            <a:tbl>
              <a:tblPr>
                <a:noFill/>
                <a:tableStyleId>{CD06F53A-33C1-4EB4-AB71-91307C909D7A}</a:tableStyleId>
              </a:tblPr>
              <a:tblGrid>
                <a:gridCol w="1782700"/>
                <a:gridCol w="1782700"/>
                <a:gridCol w="1782700"/>
                <a:gridCol w="1782700"/>
              </a:tblGrid>
              <a:tr h="242150">
                <a:tc>
                  <a:txBody>
                    <a:bodyPr/>
                    <a:lstStyle/>
                    <a:p>
                      <a:pPr indent="0" lvl="0" marL="0" rtl="0" algn="ctr">
                        <a:spcBef>
                          <a:spcPts val="0"/>
                        </a:spcBef>
                        <a:spcAft>
                          <a:spcPts val="0"/>
                        </a:spcAft>
                        <a:buNone/>
                      </a:pPr>
                      <a:r>
                        <a:t/>
                      </a:r>
                      <a:endParaRPr>
                        <a:solidFill>
                          <a:schemeClr val="dk1"/>
                        </a:solidFill>
                        <a:latin typeface="DM Serif Display"/>
                        <a:ea typeface="DM Serif Display"/>
                        <a:cs typeface="DM Serif Display"/>
                        <a:sym typeface="DM Serif Display"/>
                      </a:endParaRPr>
                    </a:p>
                  </a:txBody>
                  <a:tcPr marT="0" marB="91425" marR="91425" marL="0"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Cafe</a:t>
                      </a:r>
                      <a:endParaRPr>
                        <a:solidFill>
                          <a:schemeClr val="dk1"/>
                        </a:solidFill>
                        <a:latin typeface="DM Serif Display"/>
                        <a:ea typeface="DM Serif Display"/>
                        <a:cs typeface="DM Serif Display"/>
                        <a:sym typeface="DM Serif Display"/>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Books</a:t>
                      </a:r>
                      <a:endParaRPr>
                        <a:solidFill>
                          <a:schemeClr val="dk1"/>
                        </a:solidFill>
                        <a:latin typeface="DM Serif Display"/>
                        <a:ea typeface="DM Serif Display"/>
                        <a:cs typeface="DM Serif Display"/>
                        <a:sym typeface="DM Serif Display"/>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Others</a:t>
                      </a:r>
                      <a:endParaRPr>
                        <a:solidFill>
                          <a:schemeClr val="dk1"/>
                        </a:solidFill>
                        <a:latin typeface="DM Serif Display"/>
                        <a:ea typeface="DM Serif Display"/>
                        <a:cs typeface="DM Serif Display"/>
                        <a:sym typeface="DM Serif Display"/>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445625">
                <a:tc>
                  <a:txBody>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Monday</a:t>
                      </a:r>
                      <a:endParaRPr sz="1800">
                        <a:solidFill>
                          <a:schemeClr val="dk1"/>
                        </a:solidFill>
                        <a:latin typeface="DM Serif Display"/>
                        <a:ea typeface="DM Serif Display"/>
                        <a:cs typeface="DM Serif Display"/>
                        <a:sym typeface="DM Serif Display"/>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Mars</a:t>
                      </a:r>
                      <a:endParaRPr>
                        <a:solidFill>
                          <a:schemeClr val="dk1"/>
                        </a:solidFill>
                        <a:latin typeface="Lato"/>
                        <a:ea typeface="Lato"/>
                        <a:cs typeface="Lato"/>
                        <a:sym typeface="Lato"/>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Moon</a:t>
                      </a:r>
                      <a:endParaRPr>
                        <a:solidFill>
                          <a:schemeClr val="dk1"/>
                        </a:solidFill>
                        <a:latin typeface="Lato"/>
                        <a:ea typeface="Lato"/>
                        <a:cs typeface="Lato"/>
                        <a:sym typeface="Lato"/>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Jupiter</a:t>
                      </a:r>
                      <a:endParaRPr>
                        <a:solidFill>
                          <a:schemeClr val="dk1"/>
                        </a:solidFill>
                        <a:latin typeface="Lato"/>
                        <a:ea typeface="Lato"/>
                        <a:cs typeface="Lato"/>
                        <a:sym typeface="Lato"/>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45625">
                <a:tc>
                  <a:txBody>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Wednesday</a:t>
                      </a:r>
                      <a:endParaRPr sz="1800">
                        <a:solidFill>
                          <a:schemeClr val="dk1"/>
                        </a:solidFill>
                        <a:latin typeface="DM Serif Display"/>
                        <a:ea typeface="DM Serif Display"/>
                        <a:cs typeface="DM Serif Display"/>
                        <a:sym typeface="DM Serif Display"/>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Mercury</a:t>
                      </a:r>
                      <a:endParaRPr>
                        <a:solidFill>
                          <a:schemeClr val="dk1"/>
                        </a:solidFill>
                        <a:latin typeface="Lato"/>
                        <a:ea typeface="Lato"/>
                        <a:cs typeface="Lato"/>
                        <a:sym typeface="Lato"/>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Earth</a:t>
                      </a:r>
                      <a:endParaRPr>
                        <a:solidFill>
                          <a:schemeClr val="dk1"/>
                        </a:solidFill>
                        <a:latin typeface="Lato"/>
                        <a:ea typeface="Lato"/>
                        <a:cs typeface="Lato"/>
                        <a:sym typeface="Lato"/>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Saturn</a:t>
                      </a:r>
                      <a:endParaRPr>
                        <a:solidFill>
                          <a:schemeClr val="dk1"/>
                        </a:solidFill>
                        <a:latin typeface="Lato"/>
                        <a:ea typeface="Lato"/>
                        <a:cs typeface="Lato"/>
                        <a:sym typeface="Lato"/>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45625">
                <a:tc>
                  <a:txBody>
                    <a:bodyPr/>
                    <a:lstStyle/>
                    <a:p>
                      <a:pPr indent="0" lvl="0" marL="0" rtl="0" algn="ctr">
                        <a:spcBef>
                          <a:spcPts val="0"/>
                        </a:spcBef>
                        <a:spcAft>
                          <a:spcPts val="0"/>
                        </a:spcAft>
                        <a:buNone/>
                      </a:pPr>
                      <a:r>
                        <a:rPr lang="en" sz="1800">
                          <a:solidFill>
                            <a:schemeClr val="dk1"/>
                          </a:solidFill>
                          <a:latin typeface="DM Serif Display"/>
                          <a:ea typeface="DM Serif Display"/>
                          <a:cs typeface="DM Serif Display"/>
                          <a:sym typeface="DM Serif Display"/>
                        </a:rPr>
                        <a:t>Friday</a:t>
                      </a:r>
                      <a:endParaRPr sz="1800">
                        <a:solidFill>
                          <a:schemeClr val="dk1"/>
                        </a:solidFill>
                        <a:latin typeface="DM Serif Display"/>
                        <a:ea typeface="DM Serif Display"/>
                        <a:cs typeface="DM Serif Display"/>
                        <a:sym typeface="DM Serif Display"/>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Venus</a:t>
                      </a:r>
                      <a:endParaRPr>
                        <a:solidFill>
                          <a:schemeClr val="dk1"/>
                        </a:solidFill>
                        <a:latin typeface="Lato"/>
                        <a:ea typeface="Lato"/>
                        <a:cs typeface="Lato"/>
                        <a:sym typeface="Lato"/>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Sun</a:t>
                      </a:r>
                      <a:endParaRPr>
                        <a:solidFill>
                          <a:schemeClr val="dk1"/>
                        </a:solidFill>
                        <a:latin typeface="Lato"/>
                        <a:ea typeface="Lato"/>
                        <a:cs typeface="Lato"/>
                        <a:sym typeface="Lato"/>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Neptune</a:t>
                      </a:r>
                      <a:endParaRPr>
                        <a:solidFill>
                          <a:schemeClr val="dk1"/>
                        </a:solidFill>
                        <a:latin typeface="Lato"/>
                        <a:ea typeface="Lato"/>
                        <a:cs typeface="Lato"/>
                        <a:sym typeface="Lato"/>
                      </a:endParaRPr>
                    </a:p>
                  </a:txBody>
                  <a:tcPr marT="90000"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r>
            </a:tbl>
          </a:graphicData>
        </a:graphic>
      </p:graphicFrame>
      <p:grpSp>
        <p:nvGrpSpPr>
          <p:cNvPr id="6718" name="Google Shape;6718;p93"/>
          <p:cNvGrpSpPr/>
          <p:nvPr/>
        </p:nvGrpSpPr>
        <p:grpSpPr>
          <a:xfrm>
            <a:off x="8049200" y="4182499"/>
            <a:ext cx="945083" cy="889676"/>
            <a:chOff x="2001532" y="3705200"/>
            <a:chExt cx="657358" cy="618819"/>
          </a:xfrm>
        </p:grpSpPr>
        <p:sp>
          <p:nvSpPr>
            <p:cNvPr id="6719" name="Google Shape;6719;p93"/>
            <p:cNvSpPr/>
            <p:nvPr/>
          </p:nvSpPr>
          <p:spPr>
            <a:xfrm>
              <a:off x="2101157" y="3705200"/>
              <a:ext cx="557732" cy="585672"/>
            </a:xfrm>
            <a:custGeom>
              <a:rect b="b" l="l" r="r" t="t"/>
              <a:pathLst>
                <a:path extrusionOk="0" h="8783" w="8364">
                  <a:moveTo>
                    <a:pt x="5794" y="6188"/>
                  </a:moveTo>
                  <a:cubicBezTo>
                    <a:pt x="6725" y="6883"/>
                    <a:pt x="8219" y="7053"/>
                    <a:pt x="8347" y="7065"/>
                  </a:cubicBezTo>
                  <a:lnTo>
                    <a:pt x="8363" y="7065"/>
                  </a:lnTo>
                  <a:cubicBezTo>
                    <a:pt x="8363" y="7065"/>
                    <a:pt x="7759" y="5599"/>
                    <a:pt x="6775" y="4863"/>
                  </a:cubicBezTo>
                  <a:cubicBezTo>
                    <a:pt x="6265" y="4483"/>
                    <a:pt x="5690" y="4367"/>
                    <a:pt x="5256" y="4354"/>
                  </a:cubicBezTo>
                  <a:cubicBezTo>
                    <a:pt x="5649" y="4300"/>
                    <a:pt x="6187" y="4168"/>
                    <a:pt x="6684" y="3804"/>
                  </a:cubicBezTo>
                  <a:cubicBezTo>
                    <a:pt x="7640" y="3134"/>
                    <a:pt x="8269" y="1784"/>
                    <a:pt x="8322" y="1652"/>
                  </a:cubicBezTo>
                  <a:lnTo>
                    <a:pt x="8322" y="1640"/>
                  </a:lnTo>
                  <a:cubicBezTo>
                    <a:pt x="8322" y="1640"/>
                    <a:pt x="6737" y="1759"/>
                    <a:pt x="5740" y="2467"/>
                  </a:cubicBezTo>
                  <a:cubicBezTo>
                    <a:pt x="5218" y="2847"/>
                    <a:pt x="4929" y="3357"/>
                    <a:pt x="4784" y="3763"/>
                  </a:cubicBezTo>
                  <a:cubicBezTo>
                    <a:pt x="4863" y="3369"/>
                    <a:pt x="4888" y="2819"/>
                    <a:pt x="4705" y="2231"/>
                  </a:cubicBezTo>
                  <a:cubicBezTo>
                    <a:pt x="4366" y="1118"/>
                    <a:pt x="3265" y="108"/>
                    <a:pt x="3158" y="17"/>
                  </a:cubicBezTo>
                  <a:lnTo>
                    <a:pt x="3158" y="1"/>
                  </a:lnTo>
                  <a:cubicBezTo>
                    <a:pt x="3158" y="1"/>
                    <a:pt x="2780" y="1548"/>
                    <a:pt x="3133" y="2715"/>
                  </a:cubicBezTo>
                  <a:cubicBezTo>
                    <a:pt x="3331" y="3332"/>
                    <a:pt x="3737" y="3763"/>
                    <a:pt x="4064" y="4027"/>
                  </a:cubicBezTo>
                  <a:cubicBezTo>
                    <a:pt x="3724" y="3829"/>
                    <a:pt x="3211" y="3634"/>
                    <a:pt x="2582" y="3618"/>
                  </a:cubicBezTo>
                  <a:cubicBezTo>
                    <a:pt x="1428" y="3605"/>
                    <a:pt x="120" y="4341"/>
                    <a:pt x="0" y="4404"/>
                  </a:cubicBezTo>
                  <a:lnTo>
                    <a:pt x="0" y="4404"/>
                  </a:lnTo>
                  <a:cubicBezTo>
                    <a:pt x="0" y="4404"/>
                    <a:pt x="1349" y="5244"/>
                    <a:pt x="2570" y="5269"/>
                  </a:cubicBezTo>
                  <a:cubicBezTo>
                    <a:pt x="3211" y="5269"/>
                    <a:pt x="3749" y="5021"/>
                    <a:pt x="4101" y="4785"/>
                  </a:cubicBezTo>
                  <a:cubicBezTo>
                    <a:pt x="3815" y="5062"/>
                    <a:pt x="3460" y="5480"/>
                    <a:pt x="3265" y="6071"/>
                  </a:cubicBezTo>
                  <a:cubicBezTo>
                    <a:pt x="2897" y="7172"/>
                    <a:pt x="3186" y="8638"/>
                    <a:pt x="3211" y="8770"/>
                  </a:cubicBezTo>
                  <a:lnTo>
                    <a:pt x="3211" y="8782"/>
                  </a:lnTo>
                  <a:cubicBezTo>
                    <a:pt x="3211" y="8782"/>
                    <a:pt x="4432" y="7748"/>
                    <a:pt x="4825" y="6593"/>
                  </a:cubicBezTo>
                  <a:cubicBezTo>
                    <a:pt x="5032" y="5977"/>
                    <a:pt x="4954" y="5401"/>
                    <a:pt x="4837" y="4996"/>
                  </a:cubicBezTo>
                  <a:cubicBezTo>
                    <a:pt x="5007" y="5348"/>
                    <a:pt x="5297" y="5807"/>
                    <a:pt x="5794" y="6188"/>
                  </a:cubicBezTo>
                  <a:close/>
                  <a:moveTo>
                    <a:pt x="4602" y="4367"/>
                  </a:moveTo>
                  <a:cubicBezTo>
                    <a:pt x="4602" y="4367"/>
                    <a:pt x="4614" y="4326"/>
                    <a:pt x="4627" y="4275"/>
                  </a:cubicBezTo>
                  <a:lnTo>
                    <a:pt x="4627" y="4326"/>
                  </a:lnTo>
                  <a:cubicBezTo>
                    <a:pt x="4627" y="4341"/>
                    <a:pt x="4614" y="4354"/>
                    <a:pt x="4614" y="4354"/>
                  </a:cubicBezTo>
                  <a:lnTo>
                    <a:pt x="4627" y="4354"/>
                  </a:lnTo>
                  <a:lnTo>
                    <a:pt x="4627" y="4367"/>
                  </a:lnTo>
                  <a:lnTo>
                    <a:pt x="4718" y="4367"/>
                  </a:lnTo>
                  <a:cubicBezTo>
                    <a:pt x="4693" y="4379"/>
                    <a:pt x="4680" y="4379"/>
                    <a:pt x="4668" y="4379"/>
                  </a:cubicBezTo>
                  <a:lnTo>
                    <a:pt x="4639" y="4379"/>
                  </a:lnTo>
                  <a:lnTo>
                    <a:pt x="4639" y="4392"/>
                  </a:lnTo>
                  <a:lnTo>
                    <a:pt x="4627" y="4392"/>
                  </a:lnTo>
                  <a:cubicBezTo>
                    <a:pt x="4627" y="4392"/>
                    <a:pt x="4639" y="4420"/>
                    <a:pt x="4652" y="4470"/>
                  </a:cubicBezTo>
                  <a:cubicBezTo>
                    <a:pt x="4639" y="4458"/>
                    <a:pt x="4639" y="4445"/>
                    <a:pt x="4627" y="4433"/>
                  </a:cubicBezTo>
                  <a:cubicBezTo>
                    <a:pt x="4627" y="4420"/>
                    <a:pt x="4614" y="4404"/>
                    <a:pt x="4614" y="4404"/>
                  </a:cubicBezTo>
                  <a:lnTo>
                    <a:pt x="4614" y="4420"/>
                  </a:lnTo>
                  <a:lnTo>
                    <a:pt x="4614" y="4404"/>
                  </a:lnTo>
                  <a:cubicBezTo>
                    <a:pt x="4614" y="4404"/>
                    <a:pt x="4573" y="4420"/>
                    <a:pt x="4535" y="4458"/>
                  </a:cubicBezTo>
                  <a:cubicBezTo>
                    <a:pt x="4548" y="4445"/>
                    <a:pt x="4561" y="4433"/>
                    <a:pt x="4561" y="4420"/>
                  </a:cubicBezTo>
                  <a:cubicBezTo>
                    <a:pt x="4573" y="4404"/>
                    <a:pt x="4589" y="4404"/>
                    <a:pt x="4589" y="4404"/>
                  </a:cubicBezTo>
                  <a:cubicBezTo>
                    <a:pt x="4589" y="4404"/>
                    <a:pt x="4589" y="4392"/>
                    <a:pt x="4573" y="4392"/>
                  </a:cubicBezTo>
                  <a:lnTo>
                    <a:pt x="4589" y="4392"/>
                  </a:lnTo>
                  <a:cubicBezTo>
                    <a:pt x="4589" y="4392"/>
                    <a:pt x="4561" y="4367"/>
                    <a:pt x="4523" y="4326"/>
                  </a:cubicBezTo>
                  <a:cubicBezTo>
                    <a:pt x="4535" y="4341"/>
                    <a:pt x="4548" y="4354"/>
                    <a:pt x="4561" y="4354"/>
                  </a:cubicBezTo>
                  <a:cubicBezTo>
                    <a:pt x="4573" y="4367"/>
                    <a:pt x="4589" y="4367"/>
                    <a:pt x="4589" y="4367"/>
                  </a:cubicBezTo>
                  <a:lnTo>
                    <a:pt x="4589" y="4354"/>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93"/>
            <p:cNvSpPr/>
            <p:nvPr/>
          </p:nvSpPr>
          <p:spPr>
            <a:xfrm>
              <a:off x="2310877" y="4028616"/>
              <a:ext cx="249193" cy="181910"/>
            </a:xfrm>
            <a:custGeom>
              <a:rect b="b" l="l" r="r" t="t"/>
              <a:pathLst>
                <a:path extrusionOk="0" h="2728" w="3737">
                  <a:moveTo>
                    <a:pt x="511" y="0"/>
                  </a:moveTo>
                  <a:cubicBezTo>
                    <a:pt x="277" y="0"/>
                    <a:pt x="105" y="27"/>
                    <a:pt x="41" y="42"/>
                  </a:cubicBezTo>
                  <a:lnTo>
                    <a:pt x="0" y="42"/>
                  </a:lnTo>
                  <a:cubicBezTo>
                    <a:pt x="0" y="42"/>
                    <a:pt x="198" y="1102"/>
                    <a:pt x="1167" y="1835"/>
                  </a:cubicBezTo>
                  <a:cubicBezTo>
                    <a:pt x="2098" y="2530"/>
                    <a:pt x="3580" y="2715"/>
                    <a:pt x="3724" y="2728"/>
                  </a:cubicBezTo>
                  <a:lnTo>
                    <a:pt x="3737" y="2728"/>
                  </a:lnTo>
                  <a:cubicBezTo>
                    <a:pt x="3737" y="2728"/>
                    <a:pt x="3133" y="1246"/>
                    <a:pt x="2152" y="526"/>
                  </a:cubicBezTo>
                  <a:cubicBezTo>
                    <a:pt x="1581" y="92"/>
                    <a:pt x="941" y="0"/>
                    <a:pt x="51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93"/>
            <p:cNvSpPr/>
            <p:nvPr/>
          </p:nvSpPr>
          <p:spPr>
            <a:xfrm>
              <a:off x="2311677" y="4028549"/>
              <a:ext cx="219452" cy="160171"/>
            </a:xfrm>
            <a:custGeom>
              <a:rect b="b" l="l" r="r" t="t"/>
              <a:pathLst>
                <a:path extrusionOk="0" h="2402" w="3291">
                  <a:moveTo>
                    <a:pt x="394" y="1"/>
                  </a:moveTo>
                  <a:cubicBezTo>
                    <a:pt x="212" y="1"/>
                    <a:pt x="80" y="19"/>
                    <a:pt x="29" y="27"/>
                  </a:cubicBezTo>
                  <a:lnTo>
                    <a:pt x="1" y="43"/>
                  </a:lnTo>
                  <a:cubicBezTo>
                    <a:pt x="1" y="43"/>
                    <a:pt x="174" y="971"/>
                    <a:pt x="1039" y="1615"/>
                  </a:cubicBezTo>
                  <a:cubicBezTo>
                    <a:pt x="1863" y="2229"/>
                    <a:pt x="3162" y="2386"/>
                    <a:pt x="3278" y="2402"/>
                  </a:cubicBezTo>
                  <a:lnTo>
                    <a:pt x="3291" y="2402"/>
                  </a:lnTo>
                  <a:cubicBezTo>
                    <a:pt x="3291" y="2402"/>
                    <a:pt x="2753" y="1115"/>
                    <a:pt x="1888" y="474"/>
                  </a:cubicBezTo>
                  <a:cubicBezTo>
                    <a:pt x="1358" y="77"/>
                    <a:pt x="770" y="1"/>
                    <a:pt x="39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93"/>
            <p:cNvSpPr/>
            <p:nvPr/>
          </p:nvSpPr>
          <p:spPr>
            <a:xfrm>
              <a:off x="2326614" y="4040752"/>
              <a:ext cx="150436" cy="109359"/>
            </a:xfrm>
            <a:custGeom>
              <a:rect b="b" l="l" r="r" t="t"/>
              <a:pathLst>
                <a:path extrusionOk="0" h="1640" w="2256">
                  <a:moveTo>
                    <a:pt x="111" y="0"/>
                  </a:moveTo>
                  <a:cubicBezTo>
                    <a:pt x="73" y="0"/>
                    <a:pt x="45" y="1"/>
                    <a:pt x="28" y="1"/>
                  </a:cubicBezTo>
                  <a:cubicBezTo>
                    <a:pt x="13" y="1"/>
                    <a:pt x="0" y="17"/>
                    <a:pt x="0" y="17"/>
                  </a:cubicBezTo>
                  <a:cubicBezTo>
                    <a:pt x="0" y="17"/>
                    <a:pt x="157" y="593"/>
                    <a:pt x="761" y="1039"/>
                  </a:cubicBezTo>
                  <a:cubicBezTo>
                    <a:pt x="1312" y="1458"/>
                    <a:pt x="2177" y="1615"/>
                    <a:pt x="2255" y="1640"/>
                  </a:cubicBezTo>
                  <a:cubicBezTo>
                    <a:pt x="2255" y="1640"/>
                    <a:pt x="1850" y="803"/>
                    <a:pt x="1258" y="369"/>
                  </a:cubicBezTo>
                  <a:cubicBezTo>
                    <a:pt x="805" y="27"/>
                    <a:pt x="316" y="0"/>
                    <a:pt x="11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93"/>
            <p:cNvSpPr/>
            <p:nvPr/>
          </p:nvSpPr>
          <p:spPr>
            <a:xfrm>
              <a:off x="2310877" y="3848703"/>
              <a:ext cx="246459" cy="181643"/>
            </a:xfrm>
            <a:custGeom>
              <a:rect b="b" l="l" r="r" t="t"/>
              <a:pathLst>
                <a:path extrusionOk="0" h="2724" w="3696">
                  <a:moveTo>
                    <a:pt x="3696" y="0"/>
                  </a:moveTo>
                  <a:cubicBezTo>
                    <a:pt x="3696" y="0"/>
                    <a:pt x="2111" y="117"/>
                    <a:pt x="1114" y="824"/>
                  </a:cubicBezTo>
                  <a:cubicBezTo>
                    <a:pt x="211" y="1453"/>
                    <a:pt x="29" y="2488"/>
                    <a:pt x="0" y="2686"/>
                  </a:cubicBezTo>
                  <a:lnTo>
                    <a:pt x="0" y="2711"/>
                  </a:lnTo>
                  <a:cubicBezTo>
                    <a:pt x="0" y="2711"/>
                    <a:pt x="92" y="2724"/>
                    <a:pt x="247" y="2724"/>
                  </a:cubicBezTo>
                  <a:cubicBezTo>
                    <a:pt x="619" y="2724"/>
                    <a:pt x="1356" y="2652"/>
                    <a:pt x="2057" y="2161"/>
                  </a:cubicBezTo>
                  <a:cubicBezTo>
                    <a:pt x="3017" y="1494"/>
                    <a:pt x="3630" y="129"/>
                    <a:pt x="3696" y="13"/>
                  </a:cubicBezTo>
                  <a:lnTo>
                    <a:pt x="3696"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3"/>
            <p:cNvSpPr/>
            <p:nvPr/>
          </p:nvSpPr>
          <p:spPr>
            <a:xfrm>
              <a:off x="2310010" y="3868842"/>
              <a:ext cx="218652" cy="161305"/>
            </a:xfrm>
            <a:custGeom>
              <a:rect b="b" l="l" r="r" t="t"/>
              <a:pathLst>
                <a:path extrusionOk="0" h="2419" w="3279">
                  <a:moveTo>
                    <a:pt x="3278" y="0"/>
                  </a:moveTo>
                  <a:cubicBezTo>
                    <a:pt x="3278" y="0"/>
                    <a:pt x="1875" y="117"/>
                    <a:pt x="998" y="733"/>
                  </a:cubicBezTo>
                  <a:cubicBezTo>
                    <a:pt x="199" y="1296"/>
                    <a:pt x="26" y="2214"/>
                    <a:pt x="13" y="2372"/>
                  </a:cubicBezTo>
                  <a:cubicBezTo>
                    <a:pt x="1" y="2397"/>
                    <a:pt x="1" y="2409"/>
                    <a:pt x="1" y="2409"/>
                  </a:cubicBezTo>
                  <a:cubicBezTo>
                    <a:pt x="1" y="2409"/>
                    <a:pt x="72" y="2419"/>
                    <a:pt x="194" y="2419"/>
                  </a:cubicBezTo>
                  <a:cubicBezTo>
                    <a:pt x="515" y="2419"/>
                    <a:pt x="1186" y="2356"/>
                    <a:pt x="1822" y="1900"/>
                  </a:cubicBezTo>
                  <a:cubicBezTo>
                    <a:pt x="2662" y="1309"/>
                    <a:pt x="3225" y="117"/>
                    <a:pt x="3265" y="13"/>
                  </a:cubicBezTo>
                  <a:cubicBezTo>
                    <a:pt x="3278" y="13"/>
                    <a:pt x="3278" y="0"/>
                    <a:pt x="327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93"/>
            <p:cNvSpPr/>
            <p:nvPr/>
          </p:nvSpPr>
          <p:spPr>
            <a:xfrm>
              <a:off x="2324947" y="3908052"/>
              <a:ext cx="149369" cy="109359"/>
            </a:xfrm>
            <a:custGeom>
              <a:rect b="b" l="l" r="r" t="t"/>
              <a:pathLst>
                <a:path extrusionOk="0" h="1640" w="2240">
                  <a:moveTo>
                    <a:pt x="2239" y="0"/>
                  </a:moveTo>
                  <a:cubicBezTo>
                    <a:pt x="2239" y="0"/>
                    <a:pt x="1324" y="145"/>
                    <a:pt x="720" y="563"/>
                  </a:cubicBezTo>
                  <a:cubicBezTo>
                    <a:pt x="182" y="957"/>
                    <a:pt x="25" y="1520"/>
                    <a:pt x="0" y="1626"/>
                  </a:cubicBezTo>
                  <a:lnTo>
                    <a:pt x="0" y="1639"/>
                  </a:lnTo>
                  <a:cubicBezTo>
                    <a:pt x="0" y="1639"/>
                    <a:pt x="13" y="1640"/>
                    <a:pt x="38" y="1640"/>
                  </a:cubicBezTo>
                  <a:cubicBezTo>
                    <a:pt x="180" y="1640"/>
                    <a:pt x="693" y="1613"/>
                    <a:pt x="1205" y="1246"/>
                  </a:cubicBezTo>
                  <a:cubicBezTo>
                    <a:pt x="1783" y="840"/>
                    <a:pt x="2202" y="79"/>
                    <a:pt x="2239" y="13"/>
                  </a:cubicBezTo>
                  <a:lnTo>
                    <a:pt x="2239"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93"/>
            <p:cNvSpPr/>
            <p:nvPr/>
          </p:nvSpPr>
          <p:spPr>
            <a:xfrm>
              <a:off x="2187779" y="3738609"/>
              <a:ext cx="152103" cy="290936"/>
            </a:xfrm>
            <a:custGeom>
              <a:rect b="b" l="l" r="r" t="t"/>
              <a:pathLst>
                <a:path extrusionOk="0" h="4363" w="2281">
                  <a:moveTo>
                    <a:pt x="381" y="0"/>
                  </a:moveTo>
                  <a:cubicBezTo>
                    <a:pt x="381" y="0"/>
                    <a:pt x="0" y="1544"/>
                    <a:pt x="352" y="2711"/>
                  </a:cubicBezTo>
                  <a:cubicBezTo>
                    <a:pt x="679" y="3774"/>
                    <a:pt x="1610" y="4271"/>
                    <a:pt x="1780" y="4350"/>
                  </a:cubicBezTo>
                  <a:cubicBezTo>
                    <a:pt x="1809" y="4362"/>
                    <a:pt x="1821" y="4362"/>
                    <a:pt x="1821" y="4362"/>
                  </a:cubicBezTo>
                  <a:cubicBezTo>
                    <a:pt x="1821" y="4362"/>
                    <a:pt x="2280" y="3394"/>
                    <a:pt x="1925" y="2227"/>
                  </a:cubicBezTo>
                  <a:cubicBezTo>
                    <a:pt x="1585" y="1113"/>
                    <a:pt x="484" y="104"/>
                    <a:pt x="381" y="13"/>
                  </a:cubicBezTo>
                  <a:lnTo>
                    <a:pt x="381"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93"/>
            <p:cNvSpPr/>
            <p:nvPr/>
          </p:nvSpPr>
          <p:spPr>
            <a:xfrm>
              <a:off x="2201583" y="3772551"/>
              <a:ext cx="133898" cy="256994"/>
            </a:xfrm>
            <a:custGeom>
              <a:rect b="b" l="l" r="r" t="t"/>
              <a:pathLst>
                <a:path extrusionOk="0" h="3854" w="2008">
                  <a:moveTo>
                    <a:pt x="331" y="1"/>
                  </a:moveTo>
                  <a:cubicBezTo>
                    <a:pt x="331" y="1"/>
                    <a:pt x="1" y="1366"/>
                    <a:pt x="315" y="2400"/>
                  </a:cubicBezTo>
                  <a:cubicBezTo>
                    <a:pt x="605" y="3331"/>
                    <a:pt x="1416" y="3775"/>
                    <a:pt x="1573" y="3841"/>
                  </a:cubicBezTo>
                  <a:cubicBezTo>
                    <a:pt x="1589" y="3853"/>
                    <a:pt x="1602" y="3853"/>
                    <a:pt x="1602" y="3853"/>
                  </a:cubicBezTo>
                  <a:cubicBezTo>
                    <a:pt x="1602" y="3853"/>
                    <a:pt x="2007" y="3001"/>
                    <a:pt x="1680" y="1979"/>
                  </a:cubicBezTo>
                  <a:cubicBezTo>
                    <a:pt x="1378" y="998"/>
                    <a:pt x="422" y="92"/>
                    <a:pt x="331" y="13"/>
                  </a:cubicBezTo>
                  <a:lnTo>
                    <a:pt x="331"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93"/>
            <p:cNvSpPr/>
            <p:nvPr/>
          </p:nvSpPr>
          <p:spPr>
            <a:xfrm>
              <a:off x="2234124" y="3836300"/>
              <a:ext cx="82019" cy="175842"/>
            </a:xfrm>
            <a:custGeom>
              <a:rect b="b" l="l" r="r" t="t"/>
              <a:pathLst>
                <a:path extrusionOk="0" h="2637" w="1230">
                  <a:moveTo>
                    <a:pt x="142" y="1"/>
                  </a:moveTo>
                  <a:cubicBezTo>
                    <a:pt x="142" y="1"/>
                    <a:pt x="0" y="919"/>
                    <a:pt x="208" y="1614"/>
                  </a:cubicBezTo>
                  <a:cubicBezTo>
                    <a:pt x="406" y="2256"/>
                    <a:pt x="903" y="2570"/>
                    <a:pt x="994" y="2636"/>
                  </a:cubicBezTo>
                  <a:lnTo>
                    <a:pt x="1007" y="2636"/>
                  </a:lnTo>
                  <a:cubicBezTo>
                    <a:pt x="1007" y="2636"/>
                    <a:pt x="1230" y="2073"/>
                    <a:pt x="1007" y="1366"/>
                  </a:cubicBezTo>
                  <a:cubicBezTo>
                    <a:pt x="799" y="696"/>
                    <a:pt x="208" y="67"/>
                    <a:pt x="15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93"/>
            <p:cNvSpPr/>
            <p:nvPr/>
          </p:nvSpPr>
          <p:spPr>
            <a:xfrm>
              <a:off x="2001532" y="3980603"/>
              <a:ext cx="306873" cy="109359"/>
            </a:xfrm>
            <a:custGeom>
              <a:rect b="b" l="l" r="r" t="t"/>
              <a:pathLst>
                <a:path extrusionOk="0" h="1640" w="4602">
                  <a:moveTo>
                    <a:pt x="2565" y="0"/>
                  </a:moveTo>
                  <a:cubicBezTo>
                    <a:pt x="1421" y="0"/>
                    <a:pt x="131" y="709"/>
                    <a:pt x="13" y="774"/>
                  </a:cubicBezTo>
                  <a:cubicBezTo>
                    <a:pt x="13" y="787"/>
                    <a:pt x="0" y="787"/>
                    <a:pt x="0" y="787"/>
                  </a:cubicBezTo>
                  <a:cubicBezTo>
                    <a:pt x="0" y="787"/>
                    <a:pt x="1365" y="1627"/>
                    <a:pt x="2582" y="1639"/>
                  </a:cubicBezTo>
                  <a:cubicBezTo>
                    <a:pt x="2592" y="1639"/>
                    <a:pt x="2601" y="1639"/>
                    <a:pt x="2610" y="1639"/>
                  </a:cubicBezTo>
                  <a:cubicBezTo>
                    <a:pt x="3696" y="1639"/>
                    <a:pt x="4445" y="918"/>
                    <a:pt x="4573" y="787"/>
                  </a:cubicBezTo>
                  <a:cubicBezTo>
                    <a:pt x="4589" y="774"/>
                    <a:pt x="4602" y="762"/>
                    <a:pt x="4602" y="762"/>
                  </a:cubicBezTo>
                  <a:cubicBezTo>
                    <a:pt x="4602" y="762"/>
                    <a:pt x="3815" y="13"/>
                    <a:pt x="2595" y="1"/>
                  </a:cubicBezTo>
                  <a:cubicBezTo>
                    <a:pt x="2585" y="1"/>
                    <a:pt x="2575" y="0"/>
                    <a:pt x="2565"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93"/>
            <p:cNvSpPr/>
            <p:nvPr/>
          </p:nvSpPr>
          <p:spPr>
            <a:xfrm>
              <a:off x="2037341" y="3987538"/>
              <a:ext cx="271064" cy="95289"/>
            </a:xfrm>
            <a:custGeom>
              <a:rect b="b" l="l" r="r" t="t"/>
              <a:pathLst>
                <a:path extrusionOk="0" h="1429" w="4065">
                  <a:moveTo>
                    <a:pt x="2264" y="0"/>
                  </a:moveTo>
                  <a:cubicBezTo>
                    <a:pt x="1249" y="0"/>
                    <a:pt x="119" y="630"/>
                    <a:pt x="14" y="683"/>
                  </a:cubicBezTo>
                  <a:lnTo>
                    <a:pt x="1" y="683"/>
                  </a:lnTo>
                  <a:cubicBezTo>
                    <a:pt x="1" y="683"/>
                    <a:pt x="1206" y="1416"/>
                    <a:pt x="2281" y="1428"/>
                  </a:cubicBezTo>
                  <a:cubicBezTo>
                    <a:pt x="2293" y="1429"/>
                    <a:pt x="2305" y="1429"/>
                    <a:pt x="2317" y="1429"/>
                  </a:cubicBezTo>
                  <a:cubicBezTo>
                    <a:pt x="3266" y="1429"/>
                    <a:pt x="3921" y="813"/>
                    <a:pt x="4036" y="683"/>
                  </a:cubicBezTo>
                  <a:cubicBezTo>
                    <a:pt x="4052" y="670"/>
                    <a:pt x="4065" y="670"/>
                    <a:pt x="4065" y="670"/>
                  </a:cubicBezTo>
                  <a:cubicBezTo>
                    <a:pt x="4065" y="670"/>
                    <a:pt x="3369" y="13"/>
                    <a:pt x="2294" y="0"/>
                  </a:cubicBezTo>
                  <a:cubicBezTo>
                    <a:pt x="2284" y="0"/>
                    <a:pt x="2274" y="0"/>
                    <a:pt x="226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93"/>
            <p:cNvSpPr/>
            <p:nvPr/>
          </p:nvSpPr>
          <p:spPr>
            <a:xfrm>
              <a:off x="2103825" y="4006810"/>
              <a:ext cx="185311" cy="56080"/>
            </a:xfrm>
            <a:custGeom>
              <a:rect b="b" l="l" r="r" t="t"/>
              <a:pathLst>
                <a:path extrusionOk="0" h="841" w="2779">
                  <a:moveTo>
                    <a:pt x="1538" y="0"/>
                  </a:moveTo>
                  <a:cubicBezTo>
                    <a:pt x="839" y="0"/>
                    <a:pt x="78" y="354"/>
                    <a:pt x="14" y="394"/>
                  </a:cubicBezTo>
                  <a:lnTo>
                    <a:pt x="1" y="394"/>
                  </a:lnTo>
                  <a:cubicBezTo>
                    <a:pt x="1" y="394"/>
                    <a:pt x="825" y="825"/>
                    <a:pt x="1561" y="841"/>
                  </a:cubicBezTo>
                  <a:cubicBezTo>
                    <a:pt x="2228" y="841"/>
                    <a:pt x="2687" y="473"/>
                    <a:pt x="2766" y="407"/>
                  </a:cubicBezTo>
                  <a:lnTo>
                    <a:pt x="2778" y="394"/>
                  </a:lnTo>
                  <a:cubicBezTo>
                    <a:pt x="2778" y="394"/>
                    <a:pt x="2306" y="13"/>
                    <a:pt x="1574" y="1"/>
                  </a:cubicBezTo>
                  <a:cubicBezTo>
                    <a:pt x="1562" y="1"/>
                    <a:pt x="1550" y="0"/>
                    <a:pt x="153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93"/>
            <p:cNvSpPr/>
            <p:nvPr/>
          </p:nvSpPr>
          <p:spPr>
            <a:xfrm>
              <a:off x="2194648" y="4033017"/>
              <a:ext cx="152169" cy="291002"/>
            </a:xfrm>
            <a:custGeom>
              <a:rect b="b" l="l" r="r" t="t"/>
              <a:pathLst>
                <a:path extrusionOk="0" h="4364" w="2282">
                  <a:moveTo>
                    <a:pt x="1718" y="1"/>
                  </a:moveTo>
                  <a:cubicBezTo>
                    <a:pt x="1718" y="1"/>
                    <a:pt x="775" y="498"/>
                    <a:pt x="381" y="1652"/>
                  </a:cubicBezTo>
                  <a:cubicBezTo>
                    <a:pt x="1" y="2753"/>
                    <a:pt x="303" y="4222"/>
                    <a:pt x="328" y="4351"/>
                  </a:cubicBezTo>
                  <a:lnTo>
                    <a:pt x="328" y="4363"/>
                  </a:lnTo>
                  <a:cubicBezTo>
                    <a:pt x="328" y="4363"/>
                    <a:pt x="1548" y="3341"/>
                    <a:pt x="1929" y="2190"/>
                  </a:cubicBezTo>
                  <a:cubicBezTo>
                    <a:pt x="2281" y="1140"/>
                    <a:pt x="1822" y="183"/>
                    <a:pt x="1731" y="26"/>
                  </a:cubicBezTo>
                  <a:cubicBezTo>
                    <a:pt x="1731" y="1"/>
                    <a:pt x="1718" y="1"/>
                    <a:pt x="1718"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93"/>
            <p:cNvSpPr/>
            <p:nvPr/>
          </p:nvSpPr>
          <p:spPr>
            <a:xfrm>
              <a:off x="2209585" y="4033017"/>
              <a:ext cx="132832" cy="257861"/>
            </a:xfrm>
            <a:custGeom>
              <a:rect b="b" l="l" r="r" t="t"/>
              <a:pathLst>
                <a:path extrusionOk="0" h="3867" w="1992">
                  <a:moveTo>
                    <a:pt x="1507" y="1"/>
                  </a:moveTo>
                  <a:cubicBezTo>
                    <a:pt x="1507" y="1"/>
                    <a:pt x="683" y="448"/>
                    <a:pt x="327" y="1470"/>
                  </a:cubicBezTo>
                  <a:cubicBezTo>
                    <a:pt x="0" y="2438"/>
                    <a:pt x="249" y="3734"/>
                    <a:pt x="274" y="3854"/>
                  </a:cubicBezTo>
                  <a:lnTo>
                    <a:pt x="274" y="3866"/>
                  </a:lnTo>
                  <a:cubicBezTo>
                    <a:pt x="274" y="3866"/>
                    <a:pt x="1337" y="2948"/>
                    <a:pt x="1677" y="1926"/>
                  </a:cubicBezTo>
                  <a:cubicBezTo>
                    <a:pt x="1991" y="1011"/>
                    <a:pt x="1598" y="171"/>
                    <a:pt x="1519" y="26"/>
                  </a:cubicBezTo>
                  <a:lnTo>
                    <a:pt x="150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3"/>
            <p:cNvSpPr/>
            <p:nvPr/>
          </p:nvSpPr>
          <p:spPr>
            <a:xfrm>
              <a:off x="2240192" y="4050421"/>
              <a:ext cx="82086" cy="176709"/>
            </a:xfrm>
            <a:custGeom>
              <a:rect b="b" l="l" r="r" t="t"/>
              <a:pathLst>
                <a:path extrusionOk="0" h="2650" w="1231">
                  <a:moveTo>
                    <a:pt x="969" y="1"/>
                  </a:moveTo>
                  <a:cubicBezTo>
                    <a:pt x="969" y="1"/>
                    <a:pt x="460" y="344"/>
                    <a:pt x="224" y="1036"/>
                  </a:cubicBezTo>
                  <a:cubicBezTo>
                    <a:pt x="0" y="1706"/>
                    <a:pt x="104" y="2558"/>
                    <a:pt x="117" y="2649"/>
                  </a:cubicBezTo>
                  <a:cubicBezTo>
                    <a:pt x="117" y="2649"/>
                    <a:pt x="787" y="2008"/>
                    <a:pt x="1023" y="1300"/>
                  </a:cubicBezTo>
                  <a:cubicBezTo>
                    <a:pt x="1230" y="671"/>
                    <a:pt x="1023" y="121"/>
                    <a:pt x="982" y="14"/>
                  </a:cubicBezTo>
                  <a:lnTo>
                    <a:pt x="96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93"/>
          <p:cNvGrpSpPr/>
          <p:nvPr/>
        </p:nvGrpSpPr>
        <p:grpSpPr>
          <a:xfrm>
            <a:off x="2057932" y="4387011"/>
            <a:ext cx="1111329" cy="1046175"/>
            <a:chOff x="2001532" y="3705200"/>
            <a:chExt cx="657358" cy="618819"/>
          </a:xfrm>
        </p:grpSpPr>
        <p:sp>
          <p:nvSpPr>
            <p:cNvPr id="6736" name="Google Shape;6736;p93"/>
            <p:cNvSpPr/>
            <p:nvPr/>
          </p:nvSpPr>
          <p:spPr>
            <a:xfrm>
              <a:off x="2101157" y="3705200"/>
              <a:ext cx="557732" cy="585672"/>
            </a:xfrm>
            <a:custGeom>
              <a:rect b="b" l="l" r="r" t="t"/>
              <a:pathLst>
                <a:path extrusionOk="0" h="8783" w="8364">
                  <a:moveTo>
                    <a:pt x="5794" y="6188"/>
                  </a:moveTo>
                  <a:cubicBezTo>
                    <a:pt x="6725" y="6883"/>
                    <a:pt x="8219" y="7053"/>
                    <a:pt x="8347" y="7065"/>
                  </a:cubicBezTo>
                  <a:lnTo>
                    <a:pt x="8363" y="7065"/>
                  </a:lnTo>
                  <a:cubicBezTo>
                    <a:pt x="8363" y="7065"/>
                    <a:pt x="7759" y="5599"/>
                    <a:pt x="6775" y="4863"/>
                  </a:cubicBezTo>
                  <a:cubicBezTo>
                    <a:pt x="6265" y="4483"/>
                    <a:pt x="5690" y="4367"/>
                    <a:pt x="5256" y="4354"/>
                  </a:cubicBezTo>
                  <a:cubicBezTo>
                    <a:pt x="5649" y="4300"/>
                    <a:pt x="6187" y="4168"/>
                    <a:pt x="6684" y="3804"/>
                  </a:cubicBezTo>
                  <a:cubicBezTo>
                    <a:pt x="7640" y="3134"/>
                    <a:pt x="8269" y="1784"/>
                    <a:pt x="8322" y="1652"/>
                  </a:cubicBezTo>
                  <a:lnTo>
                    <a:pt x="8322" y="1640"/>
                  </a:lnTo>
                  <a:cubicBezTo>
                    <a:pt x="8322" y="1640"/>
                    <a:pt x="6737" y="1759"/>
                    <a:pt x="5740" y="2467"/>
                  </a:cubicBezTo>
                  <a:cubicBezTo>
                    <a:pt x="5218" y="2847"/>
                    <a:pt x="4929" y="3357"/>
                    <a:pt x="4784" y="3763"/>
                  </a:cubicBezTo>
                  <a:cubicBezTo>
                    <a:pt x="4863" y="3369"/>
                    <a:pt x="4888" y="2819"/>
                    <a:pt x="4705" y="2231"/>
                  </a:cubicBezTo>
                  <a:cubicBezTo>
                    <a:pt x="4366" y="1118"/>
                    <a:pt x="3265" y="108"/>
                    <a:pt x="3158" y="17"/>
                  </a:cubicBezTo>
                  <a:lnTo>
                    <a:pt x="3158" y="1"/>
                  </a:lnTo>
                  <a:cubicBezTo>
                    <a:pt x="3158" y="1"/>
                    <a:pt x="2780" y="1548"/>
                    <a:pt x="3133" y="2715"/>
                  </a:cubicBezTo>
                  <a:cubicBezTo>
                    <a:pt x="3331" y="3332"/>
                    <a:pt x="3737" y="3763"/>
                    <a:pt x="4064" y="4027"/>
                  </a:cubicBezTo>
                  <a:cubicBezTo>
                    <a:pt x="3724" y="3829"/>
                    <a:pt x="3211" y="3634"/>
                    <a:pt x="2582" y="3618"/>
                  </a:cubicBezTo>
                  <a:cubicBezTo>
                    <a:pt x="1428" y="3605"/>
                    <a:pt x="120" y="4341"/>
                    <a:pt x="0" y="4404"/>
                  </a:cubicBezTo>
                  <a:lnTo>
                    <a:pt x="0" y="4404"/>
                  </a:lnTo>
                  <a:cubicBezTo>
                    <a:pt x="0" y="4404"/>
                    <a:pt x="1349" y="5244"/>
                    <a:pt x="2570" y="5269"/>
                  </a:cubicBezTo>
                  <a:cubicBezTo>
                    <a:pt x="3211" y="5269"/>
                    <a:pt x="3749" y="5021"/>
                    <a:pt x="4101" y="4785"/>
                  </a:cubicBezTo>
                  <a:cubicBezTo>
                    <a:pt x="3815" y="5062"/>
                    <a:pt x="3460" y="5480"/>
                    <a:pt x="3265" y="6071"/>
                  </a:cubicBezTo>
                  <a:cubicBezTo>
                    <a:pt x="2897" y="7172"/>
                    <a:pt x="3186" y="8638"/>
                    <a:pt x="3211" y="8770"/>
                  </a:cubicBezTo>
                  <a:lnTo>
                    <a:pt x="3211" y="8782"/>
                  </a:lnTo>
                  <a:cubicBezTo>
                    <a:pt x="3211" y="8782"/>
                    <a:pt x="4432" y="7748"/>
                    <a:pt x="4825" y="6593"/>
                  </a:cubicBezTo>
                  <a:cubicBezTo>
                    <a:pt x="5032" y="5977"/>
                    <a:pt x="4954" y="5401"/>
                    <a:pt x="4837" y="4996"/>
                  </a:cubicBezTo>
                  <a:cubicBezTo>
                    <a:pt x="5007" y="5348"/>
                    <a:pt x="5297" y="5807"/>
                    <a:pt x="5794" y="6188"/>
                  </a:cubicBezTo>
                  <a:close/>
                  <a:moveTo>
                    <a:pt x="4602" y="4367"/>
                  </a:moveTo>
                  <a:cubicBezTo>
                    <a:pt x="4602" y="4367"/>
                    <a:pt x="4614" y="4326"/>
                    <a:pt x="4627" y="4275"/>
                  </a:cubicBezTo>
                  <a:lnTo>
                    <a:pt x="4627" y="4326"/>
                  </a:lnTo>
                  <a:cubicBezTo>
                    <a:pt x="4627" y="4341"/>
                    <a:pt x="4614" y="4354"/>
                    <a:pt x="4614" y="4354"/>
                  </a:cubicBezTo>
                  <a:lnTo>
                    <a:pt x="4627" y="4354"/>
                  </a:lnTo>
                  <a:lnTo>
                    <a:pt x="4627" y="4367"/>
                  </a:lnTo>
                  <a:lnTo>
                    <a:pt x="4718" y="4367"/>
                  </a:lnTo>
                  <a:cubicBezTo>
                    <a:pt x="4693" y="4379"/>
                    <a:pt x="4680" y="4379"/>
                    <a:pt x="4668" y="4379"/>
                  </a:cubicBezTo>
                  <a:lnTo>
                    <a:pt x="4639" y="4379"/>
                  </a:lnTo>
                  <a:lnTo>
                    <a:pt x="4639" y="4392"/>
                  </a:lnTo>
                  <a:lnTo>
                    <a:pt x="4627" y="4392"/>
                  </a:lnTo>
                  <a:cubicBezTo>
                    <a:pt x="4627" y="4392"/>
                    <a:pt x="4639" y="4420"/>
                    <a:pt x="4652" y="4470"/>
                  </a:cubicBezTo>
                  <a:cubicBezTo>
                    <a:pt x="4639" y="4458"/>
                    <a:pt x="4639" y="4445"/>
                    <a:pt x="4627" y="4433"/>
                  </a:cubicBezTo>
                  <a:cubicBezTo>
                    <a:pt x="4627" y="4420"/>
                    <a:pt x="4614" y="4404"/>
                    <a:pt x="4614" y="4404"/>
                  </a:cubicBezTo>
                  <a:lnTo>
                    <a:pt x="4614" y="4420"/>
                  </a:lnTo>
                  <a:lnTo>
                    <a:pt x="4614" y="4404"/>
                  </a:lnTo>
                  <a:cubicBezTo>
                    <a:pt x="4614" y="4404"/>
                    <a:pt x="4573" y="4420"/>
                    <a:pt x="4535" y="4458"/>
                  </a:cubicBezTo>
                  <a:cubicBezTo>
                    <a:pt x="4548" y="4445"/>
                    <a:pt x="4561" y="4433"/>
                    <a:pt x="4561" y="4420"/>
                  </a:cubicBezTo>
                  <a:cubicBezTo>
                    <a:pt x="4573" y="4404"/>
                    <a:pt x="4589" y="4404"/>
                    <a:pt x="4589" y="4404"/>
                  </a:cubicBezTo>
                  <a:cubicBezTo>
                    <a:pt x="4589" y="4404"/>
                    <a:pt x="4589" y="4392"/>
                    <a:pt x="4573" y="4392"/>
                  </a:cubicBezTo>
                  <a:lnTo>
                    <a:pt x="4589" y="4392"/>
                  </a:lnTo>
                  <a:cubicBezTo>
                    <a:pt x="4589" y="4392"/>
                    <a:pt x="4561" y="4367"/>
                    <a:pt x="4523" y="4326"/>
                  </a:cubicBezTo>
                  <a:cubicBezTo>
                    <a:pt x="4535" y="4341"/>
                    <a:pt x="4548" y="4354"/>
                    <a:pt x="4561" y="4354"/>
                  </a:cubicBezTo>
                  <a:cubicBezTo>
                    <a:pt x="4573" y="4367"/>
                    <a:pt x="4589" y="4367"/>
                    <a:pt x="4589" y="4367"/>
                  </a:cubicBezTo>
                  <a:lnTo>
                    <a:pt x="4589" y="4354"/>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93"/>
            <p:cNvSpPr/>
            <p:nvPr/>
          </p:nvSpPr>
          <p:spPr>
            <a:xfrm>
              <a:off x="2310877" y="4028616"/>
              <a:ext cx="249193" cy="181910"/>
            </a:xfrm>
            <a:custGeom>
              <a:rect b="b" l="l" r="r" t="t"/>
              <a:pathLst>
                <a:path extrusionOk="0" h="2728" w="3737">
                  <a:moveTo>
                    <a:pt x="511" y="0"/>
                  </a:moveTo>
                  <a:cubicBezTo>
                    <a:pt x="277" y="0"/>
                    <a:pt x="105" y="27"/>
                    <a:pt x="41" y="42"/>
                  </a:cubicBezTo>
                  <a:lnTo>
                    <a:pt x="0" y="42"/>
                  </a:lnTo>
                  <a:cubicBezTo>
                    <a:pt x="0" y="42"/>
                    <a:pt x="198" y="1102"/>
                    <a:pt x="1167" y="1835"/>
                  </a:cubicBezTo>
                  <a:cubicBezTo>
                    <a:pt x="2098" y="2530"/>
                    <a:pt x="3580" y="2715"/>
                    <a:pt x="3724" y="2728"/>
                  </a:cubicBezTo>
                  <a:lnTo>
                    <a:pt x="3737" y="2728"/>
                  </a:lnTo>
                  <a:cubicBezTo>
                    <a:pt x="3737" y="2728"/>
                    <a:pt x="3133" y="1246"/>
                    <a:pt x="2152" y="526"/>
                  </a:cubicBezTo>
                  <a:cubicBezTo>
                    <a:pt x="1581" y="92"/>
                    <a:pt x="941" y="0"/>
                    <a:pt x="51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93"/>
            <p:cNvSpPr/>
            <p:nvPr/>
          </p:nvSpPr>
          <p:spPr>
            <a:xfrm>
              <a:off x="2311677" y="4028549"/>
              <a:ext cx="219452" cy="160171"/>
            </a:xfrm>
            <a:custGeom>
              <a:rect b="b" l="l" r="r" t="t"/>
              <a:pathLst>
                <a:path extrusionOk="0" h="2402" w="3291">
                  <a:moveTo>
                    <a:pt x="394" y="1"/>
                  </a:moveTo>
                  <a:cubicBezTo>
                    <a:pt x="212" y="1"/>
                    <a:pt x="80" y="19"/>
                    <a:pt x="29" y="27"/>
                  </a:cubicBezTo>
                  <a:lnTo>
                    <a:pt x="1" y="43"/>
                  </a:lnTo>
                  <a:cubicBezTo>
                    <a:pt x="1" y="43"/>
                    <a:pt x="174" y="971"/>
                    <a:pt x="1039" y="1615"/>
                  </a:cubicBezTo>
                  <a:cubicBezTo>
                    <a:pt x="1863" y="2229"/>
                    <a:pt x="3162" y="2386"/>
                    <a:pt x="3278" y="2402"/>
                  </a:cubicBezTo>
                  <a:lnTo>
                    <a:pt x="3291" y="2402"/>
                  </a:lnTo>
                  <a:cubicBezTo>
                    <a:pt x="3291" y="2402"/>
                    <a:pt x="2753" y="1115"/>
                    <a:pt x="1888" y="474"/>
                  </a:cubicBezTo>
                  <a:cubicBezTo>
                    <a:pt x="1358" y="77"/>
                    <a:pt x="770" y="1"/>
                    <a:pt x="39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93"/>
            <p:cNvSpPr/>
            <p:nvPr/>
          </p:nvSpPr>
          <p:spPr>
            <a:xfrm>
              <a:off x="2326614" y="4040752"/>
              <a:ext cx="150436" cy="109359"/>
            </a:xfrm>
            <a:custGeom>
              <a:rect b="b" l="l" r="r" t="t"/>
              <a:pathLst>
                <a:path extrusionOk="0" h="1640" w="2256">
                  <a:moveTo>
                    <a:pt x="111" y="0"/>
                  </a:moveTo>
                  <a:cubicBezTo>
                    <a:pt x="73" y="0"/>
                    <a:pt x="45" y="1"/>
                    <a:pt x="28" y="1"/>
                  </a:cubicBezTo>
                  <a:cubicBezTo>
                    <a:pt x="13" y="1"/>
                    <a:pt x="0" y="17"/>
                    <a:pt x="0" y="17"/>
                  </a:cubicBezTo>
                  <a:cubicBezTo>
                    <a:pt x="0" y="17"/>
                    <a:pt x="157" y="593"/>
                    <a:pt x="761" y="1039"/>
                  </a:cubicBezTo>
                  <a:cubicBezTo>
                    <a:pt x="1312" y="1458"/>
                    <a:pt x="2177" y="1615"/>
                    <a:pt x="2255" y="1640"/>
                  </a:cubicBezTo>
                  <a:cubicBezTo>
                    <a:pt x="2255" y="1640"/>
                    <a:pt x="1850" y="803"/>
                    <a:pt x="1258" y="369"/>
                  </a:cubicBezTo>
                  <a:cubicBezTo>
                    <a:pt x="805" y="27"/>
                    <a:pt x="316" y="0"/>
                    <a:pt x="11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93"/>
            <p:cNvSpPr/>
            <p:nvPr/>
          </p:nvSpPr>
          <p:spPr>
            <a:xfrm>
              <a:off x="2310877" y="3848703"/>
              <a:ext cx="246459" cy="181643"/>
            </a:xfrm>
            <a:custGeom>
              <a:rect b="b" l="l" r="r" t="t"/>
              <a:pathLst>
                <a:path extrusionOk="0" h="2724" w="3696">
                  <a:moveTo>
                    <a:pt x="3696" y="0"/>
                  </a:moveTo>
                  <a:cubicBezTo>
                    <a:pt x="3696" y="0"/>
                    <a:pt x="2111" y="117"/>
                    <a:pt x="1114" y="824"/>
                  </a:cubicBezTo>
                  <a:cubicBezTo>
                    <a:pt x="211" y="1453"/>
                    <a:pt x="29" y="2488"/>
                    <a:pt x="0" y="2686"/>
                  </a:cubicBezTo>
                  <a:lnTo>
                    <a:pt x="0" y="2711"/>
                  </a:lnTo>
                  <a:cubicBezTo>
                    <a:pt x="0" y="2711"/>
                    <a:pt x="92" y="2724"/>
                    <a:pt x="247" y="2724"/>
                  </a:cubicBezTo>
                  <a:cubicBezTo>
                    <a:pt x="619" y="2724"/>
                    <a:pt x="1356" y="2652"/>
                    <a:pt x="2057" y="2161"/>
                  </a:cubicBezTo>
                  <a:cubicBezTo>
                    <a:pt x="3017" y="1494"/>
                    <a:pt x="3630" y="129"/>
                    <a:pt x="3696" y="13"/>
                  </a:cubicBezTo>
                  <a:lnTo>
                    <a:pt x="3696"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93"/>
            <p:cNvSpPr/>
            <p:nvPr/>
          </p:nvSpPr>
          <p:spPr>
            <a:xfrm>
              <a:off x="2310010" y="3868842"/>
              <a:ext cx="218652" cy="161305"/>
            </a:xfrm>
            <a:custGeom>
              <a:rect b="b" l="l" r="r" t="t"/>
              <a:pathLst>
                <a:path extrusionOk="0" h="2419" w="3279">
                  <a:moveTo>
                    <a:pt x="3278" y="0"/>
                  </a:moveTo>
                  <a:cubicBezTo>
                    <a:pt x="3278" y="0"/>
                    <a:pt x="1875" y="117"/>
                    <a:pt x="998" y="733"/>
                  </a:cubicBezTo>
                  <a:cubicBezTo>
                    <a:pt x="199" y="1296"/>
                    <a:pt x="26" y="2214"/>
                    <a:pt x="13" y="2372"/>
                  </a:cubicBezTo>
                  <a:cubicBezTo>
                    <a:pt x="1" y="2397"/>
                    <a:pt x="1" y="2409"/>
                    <a:pt x="1" y="2409"/>
                  </a:cubicBezTo>
                  <a:cubicBezTo>
                    <a:pt x="1" y="2409"/>
                    <a:pt x="72" y="2419"/>
                    <a:pt x="194" y="2419"/>
                  </a:cubicBezTo>
                  <a:cubicBezTo>
                    <a:pt x="515" y="2419"/>
                    <a:pt x="1186" y="2356"/>
                    <a:pt x="1822" y="1900"/>
                  </a:cubicBezTo>
                  <a:cubicBezTo>
                    <a:pt x="2662" y="1309"/>
                    <a:pt x="3225" y="117"/>
                    <a:pt x="3265" y="13"/>
                  </a:cubicBezTo>
                  <a:cubicBezTo>
                    <a:pt x="3278" y="13"/>
                    <a:pt x="3278" y="0"/>
                    <a:pt x="327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93"/>
            <p:cNvSpPr/>
            <p:nvPr/>
          </p:nvSpPr>
          <p:spPr>
            <a:xfrm>
              <a:off x="2324947" y="3908052"/>
              <a:ext cx="149369" cy="109359"/>
            </a:xfrm>
            <a:custGeom>
              <a:rect b="b" l="l" r="r" t="t"/>
              <a:pathLst>
                <a:path extrusionOk="0" h="1640" w="2240">
                  <a:moveTo>
                    <a:pt x="2239" y="0"/>
                  </a:moveTo>
                  <a:cubicBezTo>
                    <a:pt x="2239" y="0"/>
                    <a:pt x="1324" y="145"/>
                    <a:pt x="720" y="563"/>
                  </a:cubicBezTo>
                  <a:cubicBezTo>
                    <a:pt x="182" y="957"/>
                    <a:pt x="25" y="1520"/>
                    <a:pt x="0" y="1626"/>
                  </a:cubicBezTo>
                  <a:lnTo>
                    <a:pt x="0" y="1639"/>
                  </a:lnTo>
                  <a:cubicBezTo>
                    <a:pt x="0" y="1639"/>
                    <a:pt x="13" y="1640"/>
                    <a:pt x="38" y="1640"/>
                  </a:cubicBezTo>
                  <a:cubicBezTo>
                    <a:pt x="180" y="1640"/>
                    <a:pt x="693" y="1613"/>
                    <a:pt x="1205" y="1246"/>
                  </a:cubicBezTo>
                  <a:cubicBezTo>
                    <a:pt x="1783" y="840"/>
                    <a:pt x="2202" y="79"/>
                    <a:pt x="2239" y="13"/>
                  </a:cubicBezTo>
                  <a:lnTo>
                    <a:pt x="2239"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93"/>
            <p:cNvSpPr/>
            <p:nvPr/>
          </p:nvSpPr>
          <p:spPr>
            <a:xfrm>
              <a:off x="2187779" y="3738609"/>
              <a:ext cx="152103" cy="290936"/>
            </a:xfrm>
            <a:custGeom>
              <a:rect b="b" l="l" r="r" t="t"/>
              <a:pathLst>
                <a:path extrusionOk="0" h="4363" w="2281">
                  <a:moveTo>
                    <a:pt x="381" y="0"/>
                  </a:moveTo>
                  <a:cubicBezTo>
                    <a:pt x="381" y="0"/>
                    <a:pt x="0" y="1544"/>
                    <a:pt x="352" y="2711"/>
                  </a:cubicBezTo>
                  <a:cubicBezTo>
                    <a:pt x="679" y="3774"/>
                    <a:pt x="1610" y="4271"/>
                    <a:pt x="1780" y="4350"/>
                  </a:cubicBezTo>
                  <a:cubicBezTo>
                    <a:pt x="1809" y="4362"/>
                    <a:pt x="1821" y="4362"/>
                    <a:pt x="1821" y="4362"/>
                  </a:cubicBezTo>
                  <a:cubicBezTo>
                    <a:pt x="1821" y="4362"/>
                    <a:pt x="2280" y="3394"/>
                    <a:pt x="1925" y="2227"/>
                  </a:cubicBezTo>
                  <a:cubicBezTo>
                    <a:pt x="1585" y="1113"/>
                    <a:pt x="484" y="104"/>
                    <a:pt x="381" y="13"/>
                  </a:cubicBezTo>
                  <a:lnTo>
                    <a:pt x="381"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3"/>
            <p:cNvSpPr/>
            <p:nvPr/>
          </p:nvSpPr>
          <p:spPr>
            <a:xfrm>
              <a:off x="2201583" y="3772551"/>
              <a:ext cx="133898" cy="256994"/>
            </a:xfrm>
            <a:custGeom>
              <a:rect b="b" l="l" r="r" t="t"/>
              <a:pathLst>
                <a:path extrusionOk="0" h="3854" w="2008">
                  <a:moveTo>
                    <a:pt x="331" y="1"/>
                  </a:moveTo>
                  <a:cubicBezTo>
                    <a:pt x="331" y="1"/>
                    <a:pt x="1" y="1366"/>
                    <a:pt x="315" y="2400"/>
                  </a:cubicBezTo>
                  <a:cubicBezTo>
                    <a:pt x="605" y="3331"/>
                    <a:pt x="1416" y="3775"/>
                    <a:pt x="1573" y="3841"/>
                  </a:cubicBezTo>
                  <a:cubicBezTo>
                    <a:pt x="1589" y="3853"/>
                    <a:pt x="1602" y="3853"/>
                    <a:pt x="1602" y="3853"/>
                  </a:cubicBezTo>
                  <a:cubicBezTo>
                    <a:pt x="1602" y="3853"/>
                    <a:pt x="2007" y="3001"/>
                    <a:pt x="1680" y="1979"/>
                  </a:cubicBezTo>
                  <a:cubicBezTo>
                    <a:pt x="1378" y="998"/>
                    <a:pt x="422" y="92"/>
                    <a:pt x="331" y="13"/>
                  </a:cubicBezTo>
                  <a:lnTo>
                    <a:pt x="331"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93"/>
            <p:cNvSpPr/>
            <p:nvPr/>
          </p:nvSpPr>
          <p:spPr>
            <a:xfrm>
              <a:off x="2234124" y="3836300"/>
              <a:ext cx="82019" cy="175842"/>
            </a:xfrm>
            <a:custGeom>
              <a:rect b="b" l="l" r="r" t="t"/>
              <a:pathLst>
                <a:path extrusionOk="0" h="2637" w="1230">
                  <a:moveTo>
                    <a:pt x="142" y="1"/>
                  </a:moveTo>
                  <a:cubicBezTo>
                    <a:pt x="142" y="1"/>
                    <a:pt x="0" y="919"/>
                    <a:pt x="208" y="1614"/>
                  </a:cubicBezTo>
                  <a:cubicBezTo>
                    <a:pt x="406" y="2256"/>
                    <a:pt x="903" y="2570"/>
                    <a:pt x="994" y="2636"/>
                  </a:cubicBezTo>
                  <a:lnTo>
                    <a:pt x="1007" y="2636"/>
                  </a:lnTo>
                  <a:cubicBezTo>
                    <a:pt x="1007" y="2636"/>
                    <a:pt x="1230" y="2073"/>
                    <a:pt x="1007" y="1366"/>
                  </a:cubicBezTo>
                  <a:cubicBezTo>
                    <a:pt x="799" y="696"/>
                    <a:pt x="208" y="67"/>
                    <a:pt x="15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93"/>
            <p:cNvSpPr/>
            <p:nvPr/>
          </p:nvSpPr>
          <p:spPr>
            <a:xfrm>
              <a:off x="2001532" y="3980603"/>
              <a:ext cx="306873" cy="109359"/>
            </a:xfrm>
            <a:custGeom>
              <a:rect b="b" l="l" r="r" t="t"/>
              <a:pathLst>
                <a:path extrusionOk="0" h="1640" w="4602">
                  <a:moveTo>
                    <a:pt x="2565" y="0"/>
                  </a:moveTo>
                  <a:cubicBezTo>
                    <a:pt x="1421" y="0"/>
                    <a:pt x="131" y="709"/>
                    <a:pt x="13" y="774"/>
                  </a:cubicBezTo>
                  <a:cubicBezTo>
                    <a:pt x="13" y="787"/>
                    <a:pt x="0" y="787"/>
                    <a:pt x="0" y="787"/>
                  </a:cubicBezTo>
                  <a:cubicBezTo>
                    <a:pt x="0" y="787"/>
                    <a:pt x="1365" y="1627"/>
                    <a:pt x="2582" y="1639"/>
                  </a:cubicBezTo>
                  <a:cubicBezTo>
                    <a:pt x="2592" y="1639"/>
                    <a:pt x="2601" y="1639"/>
                    <a:pt x="2610" y="1639"/>
                  </a:cubicBezTo>
                  <a:cubicBezTo>
                    <a:pt x="3696" y="1639"/>
                    <a:pt x="4445" y="918"/>
                    <a:pt x="4573" y="787"/>
                  </a:cubicBezTo>
                  <a:cubicBezTo>
                    <a:pt x="4589" y="774"/>
                    <a:pt x="4602" y="762"/>
                    <a:pt x="4602" y="762"/>
                  </a:cubicBezTo>
                  <a:cubicBezTo>
                    <a:pt x="4602" y="762"/>
                    <a:pt x="3815" y="13"/>
                    <a:pt x="2595" y="1"/>
                  </a:cubicBezTo>
                  <a:cubicBezTo>
                    <a:pt x="2585" y="1"/>
                    <a:pt x="2575" y="0"/>
                    <a:pt x="2565"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93"/>
            <p:cNvSpPr/>
            <p:nvPr/>
          </p:nvSpPr>
          <p:spPr>
            <a:xfrm>
              <a:off x="2037341" y="3987538"/>
              <a:ext cx="271064" cy="95289"/>
            </a:xfrm>
            <a:custGeom>
              <a:rect b="b" l="l" r="r" t="t"/>
              <a:pathLst>
                <a:path extrusionOk="0" h="1429" w="4065">
                  <a:moveTo>
                    <a:pt x="2264" y="0"/>
                  </a:moveTo>
                  <a:cubicBezTo>
                    <a:pt x="1249" y="0"/>
                    <a:pt x="119" y="630"/>
                    <a:pt x="14" y="683"/>
                  </a:cubicBezTo>
                  <a:lnTo>
                    <a:pt x="1" y="683"/>
                  </a:lnTo>
                  <a:cubicBezTo>
                    <a:pt x="1" y="683"/>
                    <a:pt x="1206" y="1416"/>
                    <a:pt x="2281" y="1428"/>
                  </a:cubicBezTo>
                  <a:cubicBezTo>
                    <a:pt x="2293" y="1429"/>
                    <a:pt x="2305" y="1429"/>
                    <a:pt x="2317" y="1429"/>
                  </a:cubicBezTo>
                  <a:cubicBezTo>
                    <a:pt x="3266" y="1429"/>
                    <a:pt x="3921" y="813"/>
                    <a:pt x="4036" y="683"/>
                  </a:cubicBezTo>
                  <a:cubicBezTo>
                    <a:pt x="4052" y="670"/>
                    <a:pt x="4065" y="670"/>
                    <a:pt x="4065" y="670"/>
                  </a:cubicBezTo>
                  <a:cubicBezTo>
                    <a:pt x="4065" y="670"/>
                    <a:pt x="3369" y="13"/>
                    <a:pt x="2294" y="0"/>
                  </a:cubicBezTo>
                  <a:cubicBezTo>
                    <a:pt x="2284" y="0"/>
                    <a:pt x="2274" y="0"/>
                    <a:pt x="226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93"/>
            <p:cNvSpPr/>
            <p:nvPr/>
          </p:nvSpPr>
          <p:spPr>
            <a:xfrm>
              <a:off x="2103825" y="4006810"/>
              <a:ext cx="185311" cy="56080"/>
            </a:xfrm>
            <a:custGeom>
              <a:rect b="b" l="l" r="r" t="t"/>
              <a:pathLst>
                <a:path extrusionOk="0" h="841" w="2779">
                  <a:moveTo>
                    <a:pt x="1538" y="0"/>
                  </a:moveTo>
                  <a:cubicBezTo>
                    <a:pt x="839" y="0"/>
                    <a:pt x="78" y="354"/>
                    <a:pt x="14" y="394"/>
                  </a:cubicBezTo>
                  <a:lnTo>
                    <a:pt x="1" y="394"/>
                  </a:lnTo>
                  <a:cubicBezTo>
                    <a:pt x="1" y="394"/>
                    <a:pt x="825" y="825"/>
                    <a:pt x="1561" y="841"/>
                  </a:cubicBezTo>
                  <a:cubicBezTo>
                    <a:pt x="2228" y="841"/>
                    <a:pt x="2687" y="473"/>
                    <a:pt x="2766" y="407"/>
                  </a:cubicBezTo>
                  <a:lnTo>
                    <a:pt x="2778" y="394"/>
                  </a:lnTo>
                  <a:cubicBezTo>
                    <a:pt x="2778" y="394"/>
                    <a:pt x="2306" y="13"/>
                    <a:pt x="1574" y="1"/>
                  </a:cubicBezTo>
                  <a:cubicBezTo>
                    <a:pt x="1562" y="1"/>
                    <a:pt x="1550" y="0"/>
                    <a:pt x="153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93"/>
            <p:cNvSpPr/>
            <p:nvPr/>
          </p:nvSpPr>
          <p:spPr>
            <a:xfrm>
              <a:off x="2194648" y="4033017"/>
              <a:ext cx="152169" cy="291002"/>
            </a:xfrm>
            <a:custGeom>
              <a:rect b="b" l="l" r="r" t="t"/>
              <a:pathLst>
                <a:path extrusionOk="0" h="4364" w="2282">
                  <a:moveTo>
                    <a:pt x="1718" y="1"/>
                  </a:moveTo>
                  <a:cubicBezTo>
                    <a:pt x="1718" y="1"/>
                    <a:pt x="775" y="498"/>
                    <a:pt x="381" y="1652"/>
                  </a:cubicBezTo>
                  <a:cubicBezTo>
                    <a:pt x="1" y="2753"/>
                    <a:pt x="303" y="4222"/>
                    <a:pt x="328" y="4351"/>
                  </a:cubicBezTo>
                  <a:lnTo>
                    <a:pt x="328" y="4363"/>
                  </a:lnTo>
                  <a:cubicBezTo>
                    <a:pt x="328" y="4363"/>
                    <a:pt x="1548" y="3341"/>
                    <a:pt x="1929" y="2190"/>
                  </a:cubicBezTo>
                  <a:cubicBezTo>
                    <a:pt x="2281" y="1140"/>
                    <a:pt x="1822" y="183"/>
                    <a:pt x="1731" y="26"/>
                  </a:cubicBezTo>
                  <a:cubicBezTo>
                    <a:pt x="1731" y="1"/>
                    <a:pt x="1718" y="1"/>
                    <a:pt x="1718"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93"/>
            <p:cNvSpPr/>
            <p:nvPr/>
          </p:nvSpPr>
          <p:spPr>
            <a:xfrm>
              <a:off x="2209585" y="4033017"/>
              <a:ext cx="132832" cy="257861"/>
            </a:xfrm>
            <a:custGeom>
              <a:rect b="b" l="l" r="r" t="t"/>
              <a:pathLst>
                <a:path extrusionOk="0" h="3867" w="1992">
                  <a:moveTo>
                    <a:pt x="1507" y="1"/>
                  </a:moveTo>
                  <a:cubicBezTo>
                    <a:pt x="1507" y="1"/>
                    <a:pt x="683" y="448"/>
                    <a:pt x="327" y="1470"/>
                  </a:cubicBezTo>
                  <a:cubicBezTo>
                    <a:pt x="0" y="2438"/>
                    <a:pt x="249" y="3734"/>
                    <a:pt x="274" y="3854"/>
                  </a:cubicBezTo>
                  <a:lnTo>
                    <a:pt x="274" y="3866"/>
                  </a:lnTo>
                  <a:cubicBezTo>
                    <a:pt x="274" y="3866"/>
                    <a:pt x="1337" y="2948"/>
                    <a:pt x="1677" y="1926"/>
                  </a:cubicBezTo>
                  <a:cubicBezTo>
                    <a:pt x="1991" y="1011"/>
                    <a:pt x="1598" y="171"/>
                    <a:pt x="1519" y="26"/>
                  </a:cubicBezTo>
                  <a:lnTo>
                    <a:pt x="150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93"/>
            <p:cNvSpPr/>
            <p:nvPr/>
          </p:nvSpPr>
          <p:spPr>
            <a:xfrm>
              <a:off x="2240192" y="4050421"/>
              <a:ext cx="82086" cy="176709"/>
            </a:xfrm>
            <a:custGeom>
              <a:rect b="b" l="l" r="r" t="t"/>
              <a:pathLst>
                <a:path extrusionOk="0" h="2650" w="1231">
                  <a:moveTo>
                    <a:pt x="969" y="1"/>
                  </a:moveTo>
                  <a:cubicBezTo>
                    <a:pt x="969" y="1"/>
                    <a:pt x="460" y="344"/>
                    <a:pt x="224" y="1036"/>
                  </a:cubicBezTo>
                  <a:cubicBezTo>
                    <a:pt x="0" y="1706"/>
                    <a:pt x="104" y="2558"/>
                    <a:pt x="117" y="2649"/>
                  </a:cubicBezTo>
                  <a:cubicBezTo>
                    <a:pt x="117" y="2649"/>
                    <a:pt x="787" y="2008"/>
                    <a:pt x="1023" y="1300"/>
                  </a:cubicBezTo>
                  <a:cubicBezTo>
                    <a:pt x="1230" y="671"/>
                    <a:pt x="1023" y="121"/>
                    <a:pt x="982" y="14"/>
                  </a:cubicBezTo>
                  <a:lnTo>
                    <a:pt x="96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93"/>
          <p:cNvGrpSpPr/>
          <p:nvPr/>
        </p:nvGrpSpPr>
        <p:grpSpPr>
          <a:xfrm rot="673185">
            <a:off x="6816497" y="4411895"/>
            <a:ext cx="1269831" cy="1176594"/>
            <a:chOff x="7893253" y="3121156"/>
            <a:chExt cx="856410" cy="793528"/>
          </a:xfrm>
        </p:grpSpPr>
        <p:sp>
          <p:nvSpPr>
            <p:cNvPr id="6753" name="Google Shape;6753;p93"/>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93"/>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93"/>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93"/>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93"/>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3"/>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8" name="Shape 2898"/>
        <p:cNvGrpSpPr/>
        <p:nvPr/>
      </p:nvGrpSpPr>
      <p:grpSpPr>
        <a:xfrm>
          <a:off x="0" y="0"/>
          <a:ext cx="0" cy="0"/>
          <a:chOff x="0" y="0"/>
          <a:chExt cx="0" cy="0"/>
        </a:xfrm>
      </p:grpSpPr>
      <p:sp>
        <p:nvSpPr>
          <p:cNvPr id="2899" name="Google Shape;2899;p40"/>
          <p:cNvSpPr txBox="1"/>
          <p:nvPr>
            <p:ph type="title"/>
          </p:nvPr>
        </p:nvSpPr>
        <p:spPr>
          <a:xfrm>
            <a:off x="815250" y="2244325"/>
            <a:ext cx="7513500" cy="111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 Which features mostly impact our appreciation of the taste of coffee (the general grade given to a coffee)? </a:t>
            </a:r>
            <a:endParaRPr sz="3000">
              <a:solidFill>
                <a:schemeClr val="lt1"/>
              </a:solidFill>
            </a:endParaRPr>
          </a:p>
        </p:txBody>
      </p:sp>
      <p:grpSp>
        <p:nvGrpSpPr>
          <p:cNvPr id="2900" name="Google Shape;2900;p40"/>
          <p:cNvGrpSpPr/>
          <p:nvPr/>
        </p:nvGrpSpPr>
        <p:grpSpPr>
          <a:xfrm>
            <a:off x="134723" y="3385116"/>
            <a:ext cx="3507563" cy="3707985"/>
            <a:chOff x="1676548" y="3147241"/>
            <a:chExt cx="3507563" cy="3707985"/>
          </a:xfrm>
        </p:grpSpPr>
        <p:sp>
          <p:nvSpPr>
            <p:cNvPr id="2901" name="Google Shape;2901;p40"/>
            <p:cNvSpPr/>
            <p:nvPr/>
          </p:nvSpPr>
          <p:spPr>
            <a:xfrm rot="-1735742">
              <a:off x="2832319" y="3772657"/>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0"/>
            <p:cNvSpPr/>
            <p:nvPr/>
          </p:nvSpPr>
          <p:spPr>
            <a:xfrm rot="-1735742">
              <a:off x="2345940" y="3568830"/>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3" name="Google Shape;2903;p40"/>
            <p:cNvGrpSpPr/>
            <p:nvPr/>
          </p:nvGrpSpPr>
          <p:grpSpPr>
            <a:xfrm rot="-1735962">
              <a:off x="2284516" y="3470339"/>
              <a:ext cx="2125629" cy="3061790"/>
              <a:chOff x="181453" y="1174394"/>
              <a:chExt cx="1804740" cy="2599577"/>
            </a:xfrm>
          </p:grpSpPr>
          <p:grpSp>
            <p:nvGrpSpPr>
              <p:cNvPr id="2904" name="Google Shape;2904;p40"/>
              <p:cNvGrpSpPr/>
              <p:nvPr/>
            </p:nvGrpSpPr>
            <p:grpSpPr>
              <a:xfrm>
                <a:off x="181453" y="1174394"/>
                <a:ext cx="1547736" cy="2260128"/>
                <a:chOff x="565350" y="1727350"/>
                <a:chExt cx="889350" cy="1298700"/>
              </a:xfrm>
            </p:grpSpPr>
            <p:sp>
              <p:nvSpPr>
                <p:cNvPr id="2905" name="Google Shape;2905;p40"/>
                <p:cNvSpPr/>
                <p:nvPr/>
              </p:nvSpPr>
              <p:spPr>
                <a:xfrm>
                  <a:off x="565350" y="1727350"/>
                  <a:ext cx="888600" cy="129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0"/>
                <p:cNvSpPr/>
                <p:nvPr/>
              </p:nvSpPr>
              <p:spPr>
                <a:xfrm>
                  <a:off x="565350" y="1727350"/>
                  <a:ext cx="100800" cy="129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0"/>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0"/>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0"/>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0"/>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0"/>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40"/>
              <p:cNvGrpSpPr/>
              <p:nvPr/>
            </p:nvGrpSpPr>
            <p:grpSpPr>
              <a:xfrm>
                <a:off x="438458" y="1513843"/>
                <a:ext cx="1547736" cy="2260128"/>
                <a:chOff x="565350" y="1727350"/>
                <a:chExt cx="889350" cy="1298700"/>
              </a:xfrm>
            </p:grpSpPr>
            <p:sp>
              <p:nvSpPr>
                <p:cNvPr id="2913" name="Google Shape;2913;p40"/>
                <p:cNvSpPr/>
                <p:nvPr/>
              </p:nvSpPr>
              <p:spPr>
                <a:xfrm>
                  <a:off x="565350" y="1727350"/>
                  <a:ext cx="888600" cy="129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0"/>
                <p:cNvSpPr/>
                <p:nvPr/>
              </p:nvSpPr>
              <p:spPr>
                <a:xfrm>
                  <a:off x="565350" y="1727350"/>
                  <a:ext cx="100800" cy="129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0"/>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0"/>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0"/>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0"/>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0"/>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920" name="Google Shape;2920;p40"/>
          <p:cNvGrpSpPr/>
          <p:nvPr/>
        </p:nvGrpSpPr>
        <p:grpSpPr>
          <a:xfrm>
            <a:off x="1213055" y="-441594"/>
            <a:ext cx="2045704" cy="1770059"/>
            <a:chOff x="6222494" y="3474678"/>
            <a:chExt cx="1406949" cy="1217372"/>
          </a:xfrm>
        </p:grpSpPr>
        <p:sp>
          <p:nvSpPr>
            <p:cNvPr id="2921" name="Google Shape;2921;p40"/>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0"/>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0"/>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0"/>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0"/>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0"/>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0"/>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0"/>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0"/>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0"/>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0"/>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0"/>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0"/>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0"/>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0"/>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0"/>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0"/>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0"/>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0"/>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0"/>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0"/>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0"/>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0"/>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0"/>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0"/>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0"/>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0"/>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0"/>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0"/>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0"/>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0"/>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0"/>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0"/>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0"/>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0"/>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0"/>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0"/>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40"/>
          <p:cNvGrpSpPr/>
          <p:nvPr/>
        </p:nvGrpSpPr>
        <p:grpSpPr>
          <a:xfrm>
            <a:off x="6730190" y="3748325"/>
            <a:ext cx="2143513" cy="2253077"/>
            <a:chOff x="6731156" y="0"/>
            <a:chExt cx="1474218" cy="1549571"/>
          </a:xfrm>
        </p:grpSpPr>
        <p:sp>
          <p:nvSpPr>
            <p:cNvPr id="2959" name="Google Shape;2959;p40"/>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0"/>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0"/>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0"/>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0"/>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0"/>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0"/>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0"/>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0"/>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0"/>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0"/>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0"/>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0"/>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0"/>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0"/>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0"/>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0"/>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0"/>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0"/>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0"/>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0"/>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0"/>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0"/>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0"/>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0"/>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0"/>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0"/>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0"/>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0"/>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0"/>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40"/>
          <p:cNvGrpSpPr/>
          <p:nvPr/>
        </p:nvGrpSpPr>
        <p:grpSpPr>
          <a:xfrm>
            <a:off x="4167803" y="3811476"/>
            <a:ext cx="2036861" cy="1875524"/>
            <a:chOff x="4354222" y="153972"/>
            <a:chExt cx="1400867" cy="1289906"/>
          </a:xfrm>
        </p:grpSpPr>
        <p:sp>
          <p:nvSpPr>
            <p:cNvPr id="2990" name="Google Shape;2990;p40"/>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0"/>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0"/>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0"/>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0"/>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0"/>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0"/>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0"/>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0"/>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0"/>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0"/>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0"/>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0"/>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0"/>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0"/>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0"/>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0"/>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0"/>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0"/>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0"/>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0"/>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0"/>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0"/>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0"/>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40"/>
          <p:cNvGrpSpPr/>
          <p:nvPr/>
        </p:nvGrpSpPr>
        <p:grpSpPr>
          <a:xfrm>
            <a:off x="3482851" y="121690"/>
            <a:ext cx="1503100" cy="1139372"/>
            <a:chOff x="475775" y="3784023"/>
            <a:chExt cx="1050384" cy="796263"/>
          </a:xfrm>
        </p:grpSpPr>
        <p:sp>
          <p:nvSpPr>
            <p:cNvPr id="3015" name="Google Shape;3015;p40"/>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0"/>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0"/>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0"/>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0"/>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0"/>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0"/>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0"/>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0"/>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0"/>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0"/>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0"/>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0"/>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0"/>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0"/>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0"/>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0"/>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0"/>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0"/>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0"/>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0"/>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0"/>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0"/>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8" name="Google Shape;3038;p40"/>
          <p:cNvGrpSpPr/>
          <p:nvPr/>
        </p:nvGrpSpPr>
        <p:grpSpPr>
          <a:xfrm>
            <a:off x="5470845" y="214834"/>
            <a:ext cx="1567670" cy="953085"/>
            <a:chOff x="6784369" y="2217533"/>
            <a:chExt cx="1139212" cy="692599"/>
          </a:xfrm>
        </p:grpSpPr>
        <p:sp>
          <p:nvSpPr>
            <p:cNvPr id="3039" name="Google Shape;3039;p40"/>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0"/>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0"/>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0"/>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0"/>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0"/>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0"/>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0"/>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0"/>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0"/>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0"/>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0"/>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0"/>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0"/>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0"/>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0"/>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0"/>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0"/>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0"/>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0"/>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0"/>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0"/>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0"/>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0"/>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0"/>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0"/>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0"/>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0"/>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0"/>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0"/>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0"/>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0"/>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1" name="Google Shape;3071;p40"/>
          <p:cNvGrpSpPr/>
          <p:nvPr/>
        </p:nvGrpSpPr>
        <p:grpSpPr>
          <a:xfrm>
            <a:off x="3145902" y="4338804"/>
            <a:ext cx="871985" cy="820863"/>
            <a:chOff x="2001532" y="3705200"/>
            <a:chExt cx="657358" cy="618819"/>
          </a:xfrm>
        </p:grpSpPr>
        <p:sp>
          <p:nvSpPr>
            <p:cNvPr id="3072" name="Google Shape;3072;p40"/>
            <p:cNvSpPr/>
            <p:nvPr/>
          </p:nvSpPr>
          <p:spPr>
            <a:xfrm>
              <a:off x="2101157" y="3705200"/>
              <a:ext cx="557732" cy="585672"/>
            </a:xfrm>
            <a:custGeom>
              <a:rect b="b" l="l" r="r" t="t"/>
              <a:pathLst>
                <a:path extrusionOk="0" h="8783" w="8364">
                  <a:moveTo>
                    <a:pt x="5794" y="6188"/>
                  </a:moveTo>
                  <a:cubicBezTo>
                    <a:pt x="6725" y="6883"/>
                    <a:pt x="8219" y="7053"/>
                    <a:pt x="8347" y="7065"/>
                  </a:cubicBezTo>
                  <a:lnTo>
                    <a:pt x="8363" y="7065"/>
                  </a:lnTo>
                  <a:cubicBezTo>
                    <a:pt x="8363" y="7065"/>
                    <a:pt x="7759" y="5599"/>
                    <a:pt x="6775" y="4863"/>
                  </a:cubicBezTo>
                  <a:cubicBezTo>
                    <a:pt x="6265" y="4483"/>
                    <a:pt x="5690" y="4367"/>
                    <a:pt x="5256" y="4354"/>
                  </a:cubicBezTo>
                  <a:cubicBezTo>
                    <a:pt x="5649" y="4300"/>
                    <a:pt x="6187" y="4168"/>
                    <a:pt x="6684" y="3804"/>
                  </a:cubicBezTo>
                  <a:cubicBezTo>
                    <a:pt x="7640" y="3134"/>
                    <a:pt x="8269" y="1784"/>
                    <a:pt x="8322" y="1652"/>
                  </a:cubicBezTo>
                  <a:lnTo>
                    <a:pt x="8322" y="1640"/>
                  </a:lnTo>
                  <a:cubicBezTo>
                    <a:pt x="8322" y="1640"/>
                    <a:pt x="6737" y="1759"/>
                    <a:pt x="5740" y="2467"/>
                  </a:cubicBezTo>
                  <a:cubicBezTo>
                    <a:pt x="5218" y="2847"/>
                    <a:pt x="4929" y="3357"/>
                    <a:pt x="4784" y="3763"/>
                  </a:cubicBezTo>
                  <a:cubicBezTo>
                    <a:pt x="4863" y="3369"/>
                    <a:pt x="4888" y="2819"/>
                    <a:pt x="4705" y="2231"/>
                  </a:cubicBezTo>
                  <a:cubicBezTo>
                    <a:pt x="4366" y="1118"/>
                    <a:pt x="3265" y="108"/>
                    <a:pt x="3158" y="17"/>
                  </a:cubicBezTo>
                  <a:lnTo>
                    <a:pt x="3158" y="1"/>
                  </a:lnTo>
                  <a:cubicBezTo>
                    <a:pt x="3158" y="1"/>
                    <a:pt x="2780" y="1548"/>
                    <a:pt x="3133" y="2715"/>
                  </a:cubicBezTo>
                  <a:cubicBezTo>
                    <a:pt x="3331" y="3332"/>
                    <a:pt x="3737" y="3763"/>
                    <a:pt x="4064" y="4027"/>
                  </a:cubicBezTo>
                  <a:cubicBezTo>
                    <a:pt x="3724" y="3829"/>
                    <a:pt x="3211" y="3634"/>
                    <a:pt x="2582" y="3618"/>
                  </a:cubicBezTo>
                  <a:cubicBezTo>
                    <a:pt x="1428" y="3605"/>
                    <a:pt x="120" y="4341"/>
                    <a:pt x="0" y="4404"/>
                  </a:cubicBezTo>
                  <a:lnTo>
                    <a:pt x="0" y="4404"/>
                  </a:lnTo>
                  <a:cubicBezTo>
                    <a:pt x="0" y="4404"/>
                    <a:pt x="1349" y="5244"/>
                    <a:pt x="2570" y="5269"/>
                  </a:cubicBezTo>
                  <a:cubicBezTo>
                    <a:pt x="3211" y="5269"/>
                    <a:pt x="3749" y="5021"/>
                    <a:pt x="4101" y="4785"/>
                  </a:cubicBezTo>
                  <a:cubicBezTo>
                    <a:pt x="3815" y="5062"/>
                    <a:pt x="3460" y="5480"/>
                    <a:pt x="3265" y="6071"/>
                  </a:cubicBezTo>
                  <a:cubicBezTo>
                    <a:pt x="2897" y="7172"/>
                    <a:pt x="3186" y="8638"/>
                    <a:pt x="3211" y="8770"/>
                  </a:cubicBezTo>
                  <a:lnTo>
                    <a:pt x="3211" y="8782"/>
                  </a:lnTo>
                  <a:cubicBezTo>
                    <a:pt x="3211" y="8782"/>
                    <a:pt x="4432" y="7748"/>
                    <a:pt x="4825" y="6593"/>
                  </a:cubicBezTo>
                  <a:cubicBezTo>
                    <a:pt x="5032" y="5977"/>
                    <a:pt x="4954" y="5401"/>
                    <a:pt x="4837" y="4996"/>
                  </a:cubicBezTo>
                  <a:cubicBezTo>
                    <a:pt x="5007" y="5348"/>
                    <a:pt x="5297" y="5807"/>
                    <a:pt x="5794" y="6188"/>
                  </a:cubicBezTo>
                  <a:close/>
                  <a:moveTo>
                    <a:pt x="4602" y="4367"/>
                  </a:moveTo>
                  <a:cubicBezTo>
                    <a:pt x="4602" y="4367"/>
                    <a:pt x="4614" y="4326"/>
                    <a:pt x="4627" y="4275"/>
                  </a:cubicBezTo>
                  <a:lnTo>
                    <a:pt x="4627" y="4326"/>
                  </a:lnTo>
                  <a:cubicBezTo>
                    <a:pt x="4627" y="4341"/>
                    <a:pt x="4614" y="4354"/>
                    <a:pt x="4614" y="4354"/>
                  </a:cubicBezTo>
                  <a:lnTo>
                    <a:pt x="4627" y="4354"/>
                  </a:lnTo>
                  <a:lnTo>
                    <a:pt x="4627" y="4367"/>
                  </a:lnTo>
                  <a:lnTo>
                    <a:pt x="4718" y="4367"/>
                  </a:lnTo>
                  <a:cubicBezTo>
                    <a:pt x="4693" y="4379"/>
                    <a:pt x="4680" y="4379"/>
                    <a:pt x="4668" y="4379"/>
                  </a:cubicBezTo>
                  <a:lnTo>
                    <a:pt x="4639" y="4379"/>
                  </a:lnTo>
                  <a:lnTo>
                    <a:pt x="4639" y="4392"/>
                  </a:lnTo>
                  <a:lnTo>
                    <a:pt x="4627" y="4392"/>
                  </a:lnTo>
                  <a:cubicBezTo>
                    <a:pt x="4627" y="4392"/>
                    <a:pt x="4639" y="4420"/>
                    <a:pt x="4652" y="4470"/>
                  </a:cubicBezTo>
                  <a:cubicBezTo>
                    <a:pt x="4639" y="4458"/>
                    <a:pt x="4639" y="4445"/>
                    <a:pt x="4627" y="4433"/>
                  </a:cubicBezTo>
                  <a:cubicBezTo>
                    <a:pt x="4627" y="4420"/>
                    <a:pt x="4614" y="4404"/>
                    <a:pt x="4614" y="4404"/>
                  </a:cubicBezTo>
                  <a:lnTo>
                    <a:pt x="4614" y="4420"/>
                  </a:lnTo>
                  <a:lnTo>
                    <a:pt x="4614" y="4404"/>
                  </a:lnTo>
                  <a:cubicBezTo>
                    <a:pt x="4614" y="4404"/>
                    <a:pt x="4573" y="4420"/>
                    <a:pt x="4535" y="4458"/>
                  </a:cubicBezTo>
                  <a:cubicBezTo>
                    <a:pt x="4548" y="4445"/>
                    <a:pt x="4561" y="4433"/>
                    <a:pt x="4561" y="4420"/>
                  </a:cubicBezTo>
                  <a:cubicBezTo>
                    <a:pt x="4573" y="4404"/>
                    <a:pt x="4589" y="4404"/>
                    <a:pt x="4589" y="4404"/>
                  </a:cubicBezTo>
                  <a:cubicBezTo>
                    <a:pt x="4589" y="4404"/>
                    <a:pt x="4589" y="4392"/>
                    <a:pt x="4573" y="4392"/>
                  </a:cubicBezTo>
                  <a:lnTo>
                    <a:pt x="4589" y="4392"/>
                  </a:lnTo>
                  <a:cubicBezTo>
                    <a:pt x="4589" y="4392"/>
                    <a:pt x="4561" y="4367"/>
                    <a:pt x="4523" y="4326"/>
                  </a:cubicBezTo>
                  <a:cubicBezTo>
                    <a:pt x="4535" y="4341"/>
                    <a:pt x="4548" y="4354"/>
                    <a:pt x="4561" y="4354"/>
                  </a:cubicBezTo>
                  <a:cubicBezTo>
                    <a:pt x="4573" y="4367"/>
                    <a:pt x="4589" y="4367"/>
                    <a:pt x="4589" y="4367"/>
                  </a:cubicBezTo>
                  <a:lnTo>
                    <a:pt x="4589" y="4354"/>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0"/>
            <p:cNvSpPr/>
            <p:nvPr/>
          </p:nvSpPr>
          <p:spPr>
            <a:xfrm>
              <a:off x="2310877" y="4028616"/>
              <a:ext cx="249193" cy="181910"/>
            </a:xfrm>
            <a:custGeom>
              <a:rect b="b" l="l" r="r" t="t"/>
              <a:pathLst>
                <a:path extrusionOk="0" h="2728" w="3737">
                  <a:moveTo>
                    <a:pt x="511" y="0"/>
                  </a:moveTo>
                  <a:cubicBezTo>
                    <a:pt x="277" y="0"/>
                    <a:pt x="105" y="27"/>
                    <a:pt x="41" y="42"/>
                  </a:cubicBezTo>
                  <a:lnTo>
                    <a:pt x="0" y="42"/>
                  </a:lnTo>
                  <a:cubicBezTo>
                    <a:pt x="0" y="42"/>
                    <a:pt x="198" y="1102"/>
                    <a:pt x="1167" y="1835"/>
                  </a:cubicBezTo>
                  <a:cubicBezTo>
                    <a:pt x="2098" y="2530"/>
                    <a:pt x="3580" y="2715"/>
                    <a:pt x="3724" y="2728"/>
                  </a:cubicBezTo>
                  <a:lnTo>
                    <a:pt x="3737" y="2728"/>
                  </a:lnTo>
                  <a:cubicBezTo>
                    <a:pt x="3737" y="2728"/>
                    <a:pt x="3133" y="1246"/>
                    <a:pt x="2152" y="526"/>
                  </a:cubicBezTo>
                  <a:cubicBezTo>
                    <a:pt x="1581" y="92"/>
                    <a:pt x="941" y="0"/>
                    <a:pt x="51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0"/>
            <p:cNvSpPr/>
            <p:nvPr/>
          </p:nvSpPr>
          <p:spPr>
            <a:xfrm>
              <a:off x="2311677" y="4028549"/>
              <a:ext cx="219452" cy="160171"/>
            </a:xfrm>
            <a:custGeom>
              <a:rect b="b" l="l" r="r" t="t"/>
              <a:pathLst>
                <a:path extrusionOk="0" h="2402" w="3291">
                  <a:moveTo>
                    <a:pt x="394" y="1"/>
                  </a:moveTo>
                  <a:cubicBezTo>
                    <a:pt x="212" y="1"/>
                    <a:pt x="80" y="19"/>
                    <a:pt x="29" y="27"/>
                  </a:cubicBezTo>
                  <a:lnTo>
                    <a:pt x="1" y="43"/>
                  </a:lnTo>
                  <a:cubicBezTo>
                    <a:pt x="1" y="43"/>
                    <a:pt x="174" y="971"/>
                    <a:pt x="1039" y="1615"/>
                  </a:cubicBezTo>
                  <a:cubicBezTo>
                    <a:pt x="1863" y="2229"/>
                    <a:pt x="3162" y="2386"/>
                    <a:pt x="3278" y="2402"/>
                  </a:cubicBezTo>
                  <a:lnTo>
                    <a:pt x="3291" y="2402"/>
                  </a:lnTo>
                  <a:cubicBezTo>
                    <a:pt x="3291" y="2402"/>
                    <a:pt x="2753" y="1115"/>
                    <a:pt x="1888" y="474"/>
                  </a:cubicBezTo>
                  <a:cubicBezTo>
                    <a:pt x="1358" y="77"/>
                    <a:pt x="770" y="1"/>
                    <a:pt x="39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0"/>
            <p:cNvSpPr/>
            <p:nvPr/>
          </p:nvSpPr>
          <p:spPr>
            <a:xfrm>
              <a:off x="2326614" y="4040752"/>
              <a:ext cx="150436" cy="109359"/>
            </a:xfrm>
            <a:custGeom>
              <a:rect b="b" l="l" r="r" t="t"/>
              <a:pathLst>
                <a:path extrusionOk="0" h="1640" w="2256">
                  <a:moveTo>
                    <a:pt x="111" y="0"/>
                  </a:moveTo>
                  <a:cubicBezTo>
                    <a:pt x="73" y="0"/>
                    <a:pt x="45" y="1"/>
                    <a:pt x="28" y="1"/>
                  </a:cubicBezTo>
                  <a:cubicBezTo>
                    <a:pt x="13" y="1"/>
                    <a:pt x="0" y="17"/>
                    <a:pt x="0" y="17"/>
                  </a:cubicBezTo>
                  <a:cubicBezTo>
                    <a:pt x="0" y="17"/>
                    <a:pt x="157" y="593"/>
                    <a:pt x="761" y="1039"/>
                  </a:cubicBezTo>
                  <a:cubicBezTo>
                    <a:pt x="1312" y="1458"/>
                    <a:pt x="2177" y="1615"/>
                    <a:pt x="2255" y="1640"/>
                  </a:cubicBezTo>
                  <a:cubicBezTo>
                    <a:pt x="2255" y="1640"/>
                    <a:pt x="1850" y="803"/>
                    <a:pt x="1258" y="369"/>
                  </a:cubicBezTo>
                  <a:cubicBezTo>
                    <a:pt x="805" y="27"/>
                    <a:pt x="316" y="0"/>
                    <a:pt x="11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0"/>
            <p:cNvSpPr/>
            <p:nvPr/>
          </p:nvSpPr>
          <p:spPr>
            <a:xfrm>
              <a:off x="2310877" y="3848703"/>
              <a:ext cx="246459" cy="181643"/>
            </a:xfrm>
            <a:custGeom>
              <a:rect b="b" l="l" r="r" t="t"/>
              <a:pathLst>
                <a:path extrusionOk="0" h="2724" w="3696">
                  <a:moveTo>
                    <a:pt x="3696" y="0"/>
                  </a:moveTo>
                  <a:cubicBezTo>
                    <a:pt x="3696" y="0"/>
                    <a:pt x="2111" y="117"/>
                    <a:pt x="1114" y="824"/>
                  </a:cubicBezTo>
                  <a:cubicBezTo>
                    <a:pt x="211" y="1453"/>
                    <a:pt x="29" y="2488"/>
                    <a:pt x="0" y="2686"/>
                  </a:cubicBezTo>
                  <a:lnTo>
                    <a:pt x="0" y="2711"/>
                  </a:lnTo>
                  <a:cubicBezTo>
                    <a:pt x="0" y="2711"/>
                    <a:pt x="92" y="2724"/>
                    <a:pt x="247" y="2724"/>
                  </a:cubicBezTo>
                  <a:cubicBezTo>
                    <a:pt x="619" y="2724"/>
                    <a:pt x="1356" y="2652"/>
                    <a:pt x="2057" y="2161"/>
                  </a:cubicBezTo>
                  <a:cubicBezTo>
                    <a:pt x="3017" y="1494"/>
                    <a:pt x="3630" y="129"/>
                    <a:pt x="3696" y="13"/>
                  </a:cubicBezTo>
                  <a:lnTo>
                    <a:pt x="3696"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0"/>
            <p:cNvSpPr/>
            <p:nvPr/>
          </p:nvSpPr>
          <p:spPr>
            <a:xfrm>
              <a:off x="2310010" y="3868842"/>
              <a:ext cx="218652" cy="161305"/>
            </a:xfrm>
            <a:custGeom>
              <a:rect b="b" l="l" r="r" t="t"/>
              <a:pathLst>
                <a:path extrusionOk="0" h="2419" w="3279">
                  <a:moveTo>
                    <a:pt x="3278" y="0"/>
                  </a:moveTo>
                  <a:cubicBezTo>
                    <a:pt x="3278" y="0"/>
                    <a:pt x="1875" y="117"/>
                    <a:pt x="998" y="733"/>
                  </a:cubicBezTo>
                  <a:cubicBezTo>
                    <a:pt x="199" y="1296"/>
                    <a:pt x="26" y="2214"/>
                    <a:pt x="13" y="2372"/>
                  </a:cubicBezTo>
                  <a:cubicBezTo>
                    <a:pt x="1" y="2397"/>
                    <a:pt x="1" y="2409"/>
                    <a:pt x="1" y="2409"/>
                  </a:cubicBezTo>
                  <a:cubicBezTo>
                    <a:pt x="1" y="2409"/>
                    <a:pt x="72" y="2419"/>
                    <a:pt x="194" y="2419"/>
                  </a:cubicBezTo>
                  <a:cubicBezTo>
                    <a:pt x="515" y="2419"/>
                    <a:pt x="1186" y="2356"/>
                    <a:pt x="1822" y="1900"/>
                  </a:cubicBezTo>
                  <a:cubicBezTo>
                    <a:pt x="2662" y="1309"/>
                    <a:pt x="3225" y="117"/>
                    <a:pt x="3265" y="13"/>
                  </a:cubicBezTo>
                  <a:cubicBezTo>
                    <a:pt x="3278" y="13"/>
                    <a:pt x="3278" y="0"/>
                    <a:pt x="327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0"/>
            <p:cNvSpPr/>
            <p:nvPr/>
          </p:nvSpPr>
          <p:spPr>
            <a:xfrm>
              <a:off x="2324947" y="3908052"/>
              <a:ext cx="149369" cy="109359"/>
            </a:xfrm>
            <a:custGeom>
              <a:rect b="b" l="l" r="r" t="t"/>
              <a:pathLst>
                <a:path extrusionOk="0" h="1640" w="2240">
                  <a:moveTo>
                    <a:pt x="2239" y="0"/>
                  </a:moveTo>
                  <a:cubicBezTo>
                    <a:pt x="2239" y="0"/>
                    <a:pt x="1324" y="145"/>
                    <a:pt x="720" y="563"/>
                  </a:cubicBezTo>
                  <a:cubicBezTo>
                    <a:pt x="182" y="957"/>
                    <a:pt x="25" y="1520"/>
                    <a:pt x="0" y="1626"/>
                  </a:cubicBezTo>
                  <a:lnTo>
                    <a:pt x="0" y="1639"/>
                  </a:lnTo>
                  <a:cubicBezTo>
                    <a:pt x="0" y="1639"/>
                    <a:pt x="13" y="1640"/>
                    <a:pt x="38" y="1640"/>
                  </a:cubicBezTo>
                  <a:cubicBezTo>
                    <a:pt x="180" y="1640"/>
                    <a:pt x="693" y="1613"/>
                    <a:pt x="1205" y="1246"/>
                  </a:cubicBezTo>
                  <a:cubicBezTo>
                    <a:pt x="1783" y="840"/>
                    <a:pt x="2202" y="79"/>
                    <a:pt x="2239" y="13"/>
                  </a:cubicBezTo>
                  <a:lnTo>
                    <a:pt x="2239"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0"/>
            <p:cNvSpPr/>
            <p:nvPr/>
          </p:nvSpPr>
          <p:spPr>
            <a:xfrm>
              <a:off x="2187779" y="3738609"/>
              <a:ext cx="152103" cy="290936"/>
            </a:xfrm>
            <a:custGeom>
              <a:rect b="b" l="l" r="r" t="t"/>
              <a:pathLst>
                <a:path extrusionOk="0" h="4363" w="2281">
                  <a:moveTo>
                    <a:pt x="381" y="0"/>
                  </a:moveTo>
                  <a:cubicBezTo>
                    <a:pt x="381" y="0"/>
                    <a:pt x="0" y="1544"/>
                    <a:pt x="352" y="2711"/>
                  </a:cubicBezTo>
                  <a:cubicBezTo>
                    <a:pt x="679" y="3774"/>
                    <a:pt x="1610" y="4271"/>
                    <a:pt x="1780" y="4350"/>
                  </a:cubicBezTo>
                  <a:cubicBezTo>
                    <a:pt x="1809" y="4362"/>
                    <a:pt x="1821" y="4362"/>
                    <a:pt x="1821" y="4362"/>
                  </a:cubicBezTo>
                  <a:cubicBezTo>
                    <a:pt x="1821" y="4362"/>
                    <a:pt x="2280" y="3394"/>
                    <a:pt x="1925" y="2227"/>
                  </a:cubicBezTo>
                  <a:cubicBezTo>
                    <a:pt x="1585" y="1113"/>
                    <a:pt x="484" y="104"/>
                    <a:pt x="381" y="13"/>
                  </a:cubicBezTo>
                  <a:lnTo>
                    <a:pt x="381"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0"/>
            <p:cNvSpPr/>
            <p:nvPr/>
          </p:nvSpPr>
          <p:spPr>
            <a:xfrm>
              <a:off x="2201583" y="3772551"/>
              <a:ext cx="133898" cy="256994"/>
            </a:xfrm>
            <a:custGeom>
              <a:rect b="b" l="l" r="r" t="t"/>
              <a:pathLst>
                <a:path extrusionOk="0" h="3854" w="2008">
                  <a:moveTo>
                    <a:pt x="331" y="1"/>
                  </a:moveTo>
                  <a:cubicBezTo>
                    <a:pt x="331" y="1"/>
                    <a:pt x="1" y="1366"/>
                    <a:pt x="315" y="2400"/>
                  </a:cubicBezTo>
                  <a:cubicBezTo>
                    <a:pt x="605" y="3331"/>
                    <a:pt x="1416" y="3775"/>
                    <a:pt x="1573" y="3841"/>
                  </a:cubicBezTo>
                  <a:cubicBezTo>
                    <a:pt x="1589" y="3853"/>
                    <a:pt x="1602" y="3853"/>
                    <a:pt x="1602" y="3853"/>
                  </a:cubicBezTo>
                  <a:cubicBezTo>
                    <a:pt x="1602" y="3853"/>
                    <a:pt x="2007" y="3001"/>
                    <a:pt x="1680" y="1979"/>
                  </a:cubicBezTo>
                  <a:cubicBezTo>
                    <a:pt x="1378" y="998"/>
                    <a:pt x="422" y="92"/>
                    <a:pt x="331" y="13"/>
                  </a:cubicBezTo>
                  <a:lnTo>
                    <a:pt x="331"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0"/>
            <p:cNvSpPr/>
            <p:nvPr/>
          </p:nvSpPr>
          <p:spPr>
            <a:xfrm>
              <a:off x="2234124" y="3836300"/>
              <a:ext cx="82019" cy="175842"/>
            </a:xfrm>
            <a:custGeom>
              <a:rect b="b" l="l" r="r" t="t"/>
              <a:pathLst>
                <a:path extrusionOk="0" h="2637" w="1230">
                  <a:moveTo>
                    <a:pt x="142" y="1"/>
                  </a:moveTo>
                  <a:cubicBezTo>
                    <a:pt x="142" y="1"/>
                    <a:pt x="0" y="919"/>
                    <a:pt x="208" y="1614"/>
                  </a:cubicBezTo>
                  <a:cubicBezTo>
                    <a:pt x="406" y="2256"/>
                    <a:pt x="903" y="2570"/>
                    <a:pt x="994" y="2636"/>
                  </a:cubicBezTo>
                  <a:lnTo>
                    <a:pt x="1007" y="2636"/>
                  </a:lnTo>
                  <a:cubicBezTo>
                    <a:pt x="1007" y="2636"/>
                    <a:pt x="1230" y="2073"/>
                    <a:pt x="1007" y="1366"/>
                  </a:cubicBezTo>
                  <a:cubicBezTo>
                    <a:pt x="799" y="696"/>
                    <a:pt x="208" y="67"/>
                    <a:pt x="15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0"/>
            <p:cNvSpPr/>
            <p:nvPr/>
          </p:nvSpPr>
          <p:spPr>
            <a:xfrm>
              <a:off x="2001532" y="3980603"/>
              <a:ext cx="306873" cy="109359"/>
            </a:xfrm>
            <a:custGeom>
              <a:rect b="b" l="l" r="r" t="t"/>
              <a:pathLst>
                <a:path extrusionOk="0" h="1640" w="4602">
                  <a:moveTo>
                    <a:pt x="2565" y="0"/>
                  </a:moveTo>
                  <a:cubicBezTo>
                    <a:pt x="1421" y="0"/>
                    <a:pt x="131" y="709"/>
                    <a:pt x="13" y="774"/>
                  </a:cubicBezTo>
                  <a:cubicBezTo>
                    <a:pt x="13" y="787"/>
                    <a:pt x="0" y="787"/>
                    <a:pt x="0" y="787"/>
                  </a:cubicBezTo>
                  <a:cubicBezTo>
                    <a:pt x="0" y="787"/>
                    <a:pt x="1365" y="1627"/>
                    <a:pt x="2582" y="1639"/>
                  </a:cubicBezTo>
                  <a:cubicBezTo>
                    <a:pt x="2592" y="1639"/>
                    <a:pt x="2601" y="1639"/>
                    <a:pt x="2610" y="1639"/>
                  </a:cubicBezTo>
                  <a:cubicBezTo>
                    <a:pt x="3696" y="1639"/>
                    <a:pt x="4445" y="918"/>
                    <a:pt x="4573" y="787"/>
                  </a:cubicBezTo>
                  <a:cubicBezTo>
                    <a:pt x="4589" y="774"/>
                    <a:pt x="4602" y="762"/>
                    <a:pt x="4602" y="762"/>
                  </a:cubicBezTo>
                  <a:cubicBezTo>
                    <a:pt x="4602" y="762"/>
                    <a:pt x="3815" y="13"/>
                    <a:pt x="2595" y="1"/>
                  </a:cubicBezTo>
                  <a:cubicBezTo>
                    <a:pt x="2585" y="1"/>
                    <a:pt x="2575" y="0"/>
                    <a:pt x="2565"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0"/>
            <p:cNvSpPr/>
            <p:nvPr/>
          </p:nvSpPr>
          <p:spPr>
            <a:xfrm>
              <a:off x="2037341" y="3987538"/>
              <a:ext cx="271064" cy="95289"/>
            </a:xfrm>
            <a:custGeom>
              <a:rect b="b" l="l" r="r" t="t"/>
              <a:pathLst>
                <a:path extrusionOk="0" h="1429" w="4065">
                  <a:moveTo>
                    <a:pt x="2264" y="0"/>
                  </a:moveTo>
                  <a:cubicBezTo>
                    <a:pt x="1249" y="0"/>
                    <a:pt x="119" y="630"/>
                    <a:pt x="14" y="683"/>
                  </a:cubicBezTo>
                  <a:lnTo>
                    <a:pt x="1" y="683"/>
                  </a:lnTo>
                  <a:cubicBezTo>
                    <a:pt x="1" y="683"/>
                    <a:pt x="1206" y="1416"/>
                    <a:pt x="2281" y="1428"/>
                  </a:cubicBezTo>
                  <a:cubicBezTo>
                    <a:pt x="2293" y="1429"/>
                    <a:pt x="2305" y="1429"/>
                    <a:pt x="2317" y="1429"/>
                  </a:cubicBezTo>
                  <a:cubicBezTo>
                    <a:pt x="3266" y="1429"/>
                    <a:pt x="3921" y="813"/>
                    <a:pt x="4036" y="683"/>
                  </a:cubicBezTo>
                  <a:cubicBezTo>
                    <a:pt x="4052" y="670"/>
                    <a:pt x="4065" y="670"/>
                    <a:pt x="4065" y="670"/>
                  </a:cubicBezTo>
                  <a:cubicBezTo>
                    <a:pt x="4065" y="670"/>
                    <a:pt x="3369" y="13"/>
                    <a:pt x="2294" y="0"/>
                  </a:cubicBezTo>
                  <a:cubicBezTo>
                    <a:pt x="2284" y="0"/>
                    <a:pt x="2274" y="0"/>
                    <a:pt x="226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0"/>
            <p:cNvSpPr/>
            <p:nvPr/>
          </p:nvSpPr>
          <p:spPr>
            <a:xfrm>
              <a:off x="2103825" y="4006810"/>
              <a:ext cx="185311" cy="56080"/>
            </a:xfrm>
            <a:custGeom>
              <a:rect b="b" l="l" r="r" t="t"/>
              <a:pathLst>
                <a:path extrusionOk="0" h="841" w="2779">
                  <a:moveTo>
                    <a:pt x="1538" y="0"/>
                  </a:moveTo>
                  <a:cubicBezTo>
                    <a:pt x="839" y="0"/>
                    <a:pt x="78" y="354"/>
                    <a:pt x="14" y="394"/>
                  </a:cubicBezTo>
                  <a:lnTo>
                    <a:pt x="1" y="394"/>
                  </a:lnTo>
                  <a:cubicBezTo>
                    <a:pt x="1" y="394"/>
                    <a:pt x="825" y="825"/>
                    <a:pt x="1561" y="841"/>
                  </a:cubicBezTo>
                  <a:cubicBezTo>
                    <a:pt x="2228" y="841"/>
                    <a:pt x="2687" y="473"/>
                    <a:pt x="2766" y="407"/>
                  </a:cubicBezTo>
                  <a:lnTo>
                    <a:pt x="2778" y="394"/>
                  </a:lnTo>
                  <a:cubicBezTo>
                    <a:pt x="2778" y="394"/>
                    <a:pt x="2306" y="13"/>
                    <a:pt x="1574" y="1"/>
                  </a:cubicBezTo>
                  <a:cubicBezTo>
                    <a:pt x="1562" y="1"/>
                    <a:pt x="1550" y="0"/>
                    <a:pt x="153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0"/>
            <p:cNvSpPr/>
            <p:nvPr/>
          </p:nvSpPr>
          <p:spPr>
            <a:xfrm>
              <a:off x="2194648" y="4033017"/>
              <a:ext cx="152169" cy="291002"/>
            </a:xfrm>
            <a:custGeom>
              <a:rect b="b" l="l" r="r" t="t"/>
              <a:pathLst>
                <a:path extrusionOk="0" h="4364" w="2282">
                  <a:moveTo>
                    <a:pt x="1718" y="1"/>
                  </a:moveTo>
                  <a:cubicBezTo>
                    <a:pt x="1718" y="1"/>
                    <a:pt x="775" y="498"/>
                    <a:pt x="381" y="1652"/>
                  </a:cubicBezTo>
                  <a:cubicBezTo>
                    <a:pt x="1" y="2753"/>
                    <a:pt x="303" y="4222"/>
                    <a:pt x="328" y="4351"/>
                  </a:cubicBezTo>
                  <a:lnTo>
                    <a:pt x="328" y="4363"/>
                  </a:lnTo>
                  <a:cubicBezTo>
                    <a:pt x="328" y="4363"/>
                    <a:pt x="1548" y="3341"/>
                    <a:pt x="1929" y="2190"/>
                  </a:cubicBezTo>
                  <a:cubicBezTo>
                    <a:pt x="2281" y="1140"/>
                    <a:pt x="1822" y="183"/>
                    <a:pt x="1731" y="26"/>
                  </a:cubicBezTo>
                  <a:cubicBezTo>
                    <a:pt x="1731" y="1"/>
                    <a:pt x="1718" y="1"/>
                    <a:pt x="1718"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0"/>
            <p:cNvSpPr/>
            <p:nvPr/>
          </p:nvSpPr>
          <p:spPr>
            <a:xfrm>
              <a:off x="2209585" y="4033017"/>
              <a:ext cx="132832" cy="257861"/>
            </a:xfrm>
            <a:custGeom>
              <a:rect b="b" l="l" r="r" t="t"/>
              <a:pathLst>
                <a:path extrusionOk="0" h="3867" w="1992">
                  <a:moveTo>
                    <a:pt x="1507" y="1"/>
                  </a:moveTo>
                  <a:cubicBezTo>
                    <a:pt x="1507" y="1"/>
                    <a:pt x="683" y="448"/>
                    <a:pt x="327" y="1470"/>
                  </a:cubicBezTo>
                  <a:cubicBezTo>
                    <a:pt x="0" y="2438"/>
                    <a:pt x="249" y="3734"/>
                    <a:pt x="274" y="3854"/>
                  </a:cubicBezTo>
                  <a:lnTo>
                    <a:pt x="274" y="3866"/>
                  </a:lnTo>
                  <a:cubicBezTo>
                    <a:pt x="274" y="3866"/>
                    <a:pt x="1337" y="2948"/>
                    <a:pt x="1677" y="1926"/>
                  </a:cubicBezTo>
                  <a:cubicBezTo>
                    <a:pt x="1991" y="1011"/>
                    <a:pt x="1598" y="171"/>
                    <a:pt x="1519" y="26"/>
                  </a:cubicBezTo>
                  <a:lnTo>
                    <a:pt x="150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0"/>
            <p:cNvSpPr/>
            <p:nvPr/>
          </p:nvSpPr>
          <p:spPr>
            <a:xfrm>
              <a:off x="2240192" y="4050421"/>
              <a:ext cx="82086" cy="176709"/>
            </a:xfrm>
            <a:custGeom>
              <a:rect b="b" l="l" r="r" t="t"/>
              <a:pathLst>
                <a:path extrusionOk="0" h="2650" w="1231">
                  <a:moveTo>
                    <a:pt x="969" y="1"/>
                  </a:moveTo>
                  <a:cubicBezTo>
                    <a:pt x="969" y="1"/>
                    <a:pt x="460" y="344"/>
                    <a:pt x="224" y="1036"/>
                  </a:cubicBezTo>
                  <a:cubicBezTo>
                    <a:pt x="0" y="1706"/>
                    <a:pt x="104" y="2558"/>
                    <a:pt x="117" y="2649"/>
                  </a:cubicBezTo>
                  <a:cubicBezTo>
                    <a:pt x="117" y="2649"/>
                    <a:pt x="787" y="2008"/>
                    <a:pt x="1023" y="1300"/>
                  </a:cubicBezTo>
                  <a:cubicBezTo>
                    <a:pt x="1230" y="671"/>
                    <a:pt x="1023" y="121"/>
                    <a:pt x="982" y="14"/>
                  </a:cubicBezTo>
                  <a:lnTo>
                    <a:pt x="96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40"/>
          <p:cNvGrpSpPr/>
          <p:nvPr/>
        </p:nvGrpSpPr>
        <p:grpSpPr>
          <a:xfrm>
            <a:off x="-130988" y="2930838"/>
            <a:ext cx="1158808" cy="1073722"/>
            <a:chOff x="7893253" y="3121156"/>
            <a:chExt cx="856410" cy="793528"/>
          </a:xfrm>
        </p:grpSpPr>
        <p:sp>
          <p:nvSpPr>
            <p:cNvPr id="3089" name="Google Shape;3089;p40"/>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0"/>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0"/>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0"/>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0"/>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0"/>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2" name="Shape 6762"/>
        <p:cNvGrpSpPr/>
        <p:nvPr/>
      </p:nvGrpSpPr>
      <p:grpSpPr>
        <a:xfrm>
          <a:off x="0" y="0"/>
          <a:ext cx="0" cy="0"/>
          <a:chOff x="0" y="0"/>
          <a:chExt cx="0" cy="0"/>
        </a:xfrm>
      </p:grpSpPr>
      <p:cxnSp>
        <p:nvCxnSpPr>
          <p:cNvPr id="6763" name="Google Shape;6763;p94"/>
          <p:cNvCxnSpPr>
            <a:stCxn id="6764" idx="6"/>
            <a:endCxn id="6765" idx="2"/>
          </p:cNvCxnSpPr>
          <p:nvPr/>
        </p:nvCxnSpPr>
        <p:spPr>
          <a:xfrm>
            <a:off x="1703275" y="2360488"/>
            <a:ext cx="1692900" cy="0"/>
          </a:xfrm>
          <a:prstGeom prst="straightConnector1">
            <a:avLst/>
          </a:prstGeom>
          <a:noFill/>
          <a:ln cap="flat" cmpd="sng" w="9525">
            <a:solidFill>
              <a:schemeClr val="accent5"/>
            </a:solidFill>
            <a:prstDash val="solid"/>
            <a:round/>
            <a:headEnd len="med" w="med" type="none"/>
            <a:tailEnd len="med" w="med" type="none"/>
          </a:ln>
        </p:spPr>
      </p:cxnSp>
      <p:cxnSp>
        <p:nvCxnSpPr>
          <p:cNvPr id="6766" name="Google Shape;6766;p94"/>
          <p:cNvCxnSpPr>
            <a:stCxn id="6765" idx="6"/>
            <a:endCxn id="6767" idx="2"/>
          </p:cNvCxnSpPr>
          <p:nvPr/>
        </p:nvCxnSpPr>
        <p:spPr>
          <a:xfrm>
            <a:off x="3732663" y="2360488"/>
            <a:ext cx="1660500" cy="0"/>
          </a:xfrm>
          <a:prstGeom prst="straightConnector1">
            <a:avLst/>
          </a:prstGeom>
          <a:noFill/>
          <a:ln cap="flat" cmpd="sng" w="9525">
            <a:solidFill>
              <a:schemeClr val="accent5"/>
            </a:solidFill>
            <a:prstDash val="solid"/>
            <a:round/>
            <a:headEnd len="med" w="med" type="none"/>
            <a:tailEnd len="med" w="med" type="none"/>
          </a:ln>
        </p:spPr>
      </p:cxnSp>
      <p:cxnSp>
        <p:nvCxnSpPr>
          <p:cNvPr id="6768" name="Google Shape;6768;p94"/>
          <p:cNvCxnSpPr>
            <a:endCxn id="6769" idx="2"/>
          </p:cNvCxnSpPr>
          <p:nvPr/>
        </p:nvCxnSpPr>
        <p:spPr>
          <a:xfrm>
            <a:off x="5729800" y="2360488"/>
            <a:ext cx="1656600" cy="0"/>
          </a:xfrm>
          <a:prstGeom prst="straightConnector1">
            <a:avLst/>
          </a:prstGeom>
          <a:noFill/>
          <a:ln cap="flat" cmpd="sng" w="9525">
            <a:solidFill>
              <a:schemeClr val="accent5"/>
            </a:solidFill>
            <a:prstDash val="solid"/>
            <a:round/>
            <a:headEnd len="med" w="med" type="none"/>
            <a:tailEnd len="med" w="med" type="none"/>
          </a:ln>
        </p:spPr>
      </p:cxnSp>
      <p:sp>
        <p:nvSpPr>
          <p:cNvPr id="6764" name="Google Shape;6764;p94"/>
          <p:cNvSpPr/>
          <p:nvPr/>
        </p:nvSpPr>
        <p:spPr>
          <a:xfrm>
            <a:off x="1366675" y="2192188"/>
            <a:ext cx="336600" cy="336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94"/>
          <p:cNvSpPr/>
          <p:nvPr/>
        </p:nvSpPr>
        <p:spPr>
          <a:xfrm>
            <a:off x="3396063" y="2192188"/>
            <a:ext cx="336600" cy="336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94"/>
          <p:cNvSpPr/>
          <p:nvPr/>
        </p:nvSpPr>
        <p:spPr>
          <a:xfrm>
            <a:off x="5393300" y="2192188"/>
            <a:ext cx="336600" cy="336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94"/>
          <p:cNvSpPr/>
          <p:nvPr/>
        </p:nvSpPr>
        <p:spPr>
          <a:xfrm>
            <a:off x="7386400" y="2192188"/>
            <a:ext cx="336600" cy="336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lt1"/>
                </a:solidFill>
              </a:rPr>
              <a:t>stages</a:t>
            </a:r>
            <a:endParaRPr/>
          </a:p>
        </p:txBody>
      </p:sp>
      <p:sp>
        <p:nvSpPr>
          <p:cNvPr id="6771" name="Google Shape;6771;p94"/>
          <p:cNvSpPr txBox="1"/>
          <p:nvPr/>
        </p:nvSpPr>
        <p:spPr>
          <a:xfrm>
            <a:off x="934265" y="2834181"/>
            <a:ext cx="12657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M Serif Display"/>
                <a:ea typeface="DM Serif Display"/>
                <a:cs typeface="DM Serif Display"/>
                <a:sym typeface="DM Serif Display"/>
              </a:rPr>
              <a:t>Step 01</a:t>
            </a:r>
            <a:endParaRPr sz="2400">
              <a:solidFill>
                <a:schemeClr val="dk1"/>
              </a:solidFill>
              <a:latin typeface="DM Serif Display"/>
              <a:ea typeface="DM Serif Display"/>
              <a:cs typeface="DM Serif Display"/>
              <a:sym typeface="DM Serif Display"/>
            </a:endParaRPr>
          </a:p>
        </p:txBody>
      </p:sp>
      <p:sp>
        <p:nvSpPr>
          <p:cNvPr id="6772" name="Google Shape;6772;p94"/>
          <p:cNvSpPr txBox="1"/>
          <p:nvPr/>
        </p:nvSpPr>
        <p:spPr>
          <a:xfrm>
            <a:off x="726825" y="3114094"/>
            <a:ext cx="16806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Jupiter is</a:t>
            </a:r>
            <a:r>
              <a:rPr lang="en">
                <a:solidFill>
                  <a:schemeClr val="dk1"/>
                </a:solidFill>
                <a:latin typeface="Lato"/>
                <a:ea typeface="Lato"/>
                <a:cs typeface="Lato"/>
                <a:sym typeface="Lato"/>
              </a:rPr>
              <a:t> the biggest planet in the Solar System </a:t>
            </a:r>
            <a:endParaRPr>
              <a:solidFill>
                <a:schemeClr val="dk1"/>
              </a:solidFill>
              <a:latin typeface="Lato"/>
              <a:ea typeface="Lato"/>
              <a:cs typeface="Lato"/>
              <a:sym typeface="Lato"/>
            </a:endParaRPr>
          </a:p>
        </p:txBody>
      </p:sp>
      <p:sp>
        <p:nvSpPr>
          <p:cNvPr id="6773" name="Google Shape;6773;p94"/>
          <p:cNvSpPr txBox="1"/>
          <p:nvPr/>
        </p:nvSpPr>
        <p:spPr>
          <a:xfrm>
            <a:off x="2942074" y="2834181"/>
            <a:ext cx="12657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M Serif Display"/>
                <a:ea typeface="DM Serif Display"/>
                <a:cs typeface="DM Serif Display"/>
                <a:sym typeface="DM Serif Display"/>
              </a:rPr>
              <a:t>Step 02</a:t>
            </a:r>
            <a:endParaRPr sz="2400">
              <a:solidFill>
                <a:schemeClr val="dk1"/>
              </a:solidFill>
              <a:latin typeface="DM Serif Display"/>
              <a:ea typeface="DM Serif Display"/>
              <a:cs typeface="DM Serif Display"/>
              <a:sym typeface="DM Serif Display"/>
            </a:endParaRPr>
          </a:p>
        </p:txBody>
      </p:sp>
      <p:sp>
        <p:nvSpPr>
          <p:cNvPr id="6774" name="Google Shape;6774;p94"/>
          <p:cNvSpPr txBox="1"/>
          <p:nvPr/>
        </p:nvSpPr>
        <p:spPr>
          <a:xfrm>
            <a:off x="2734615" y="3114094"/>
            <a:ext cx="16806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Mercury is the smallest planet in the Solar System</a:t>
            </a:r>
            <a:endParaRPr>
              <a:solidFill>
                <a:schemeClr val="dk1"/>
              </a:solidFill>
              <a:latin typeface="Lato"/>
              <a:ea typeface="Lato"/>
              <a:cs typeface="Lato"/>
              <a:sym typeface="Lato"/>
            </a:endParaRPr>
          </a:p>
        </p:txBody>
      </p:sp>
      <p:sp>
        <p:nvSpPr>
          <p:cNvPr id="6775" name="Google Shape;6775;p94"/>
          <p:cNvSpPr txBox="1"/>
          <p:nvPr/>
        </p:nvSpPr>
        <p:spPr>
          <a:xfrm>
            <a:off x="6750195" y="3114094"/>
            <a:ext cx="16806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Despite being red, Mars is actually a very cold place</a:t>
            </a:r>
            <a:endParaRPr>
              <a:solidFill>
                <a:schemeClr val="dk1"/>
              </a:solidFill>
              <a:latin typeface="Lato"/>
              <a:ea typeface="Lato"/>
              <a:cs typeface="Lato"/>
              <a:sym typeface="Lato"/>
            </a:endParaRPr>
          </a:p>
        </p:txBody>
      </p:sp>
      <p:sp>
        <p:nvSpPr>
          <p:cNvPr id="6776" name="Google Shape;6776;p94"/>
          <p:cNvSpPr txBox="1"/>
          <p:nvPr/>
        </p:nvSpPr>
        <p:spPr>
          <a:xfrm>
            <a:off x="6957684" y="2834181"/>
            <a:ext cx="12657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M Serif Display"/>
                <a:ea typeface="DM Serif Display"/>
                <a:cs typeface="DM Serif Display"/>
                <a:sym typeface="DM Serif Display"/>
              </a:rPr>
              <a:t>Step 04</a:t>
            </a:r>
            <a:endParaRPr sz="2400">
              <a:solidFill>
                <a:schemeClr val="dk1"/>
              </a:solidFill>
              <a:latin typeface="DM Serif Display"/>
              <a:ea typeface="DM Serif Display"/>
              <a:cs typeface="DM Serif Display"/>
              <a:sym typeface="DM Serif Display"/>
            </a:endParaRPr>
          </a:p>
        </p:txBody>
      </p:sp>
      <p:sp>
        <p:nvSpPr>
          <p:cNvPr id="6777" name="Google Shape;6777;p94"/>
          <p:cNvSpPr txBox="1"/>
          <p:nvPr/>
        </p:nvSpPr>
        <p:spPr>
          <a:xfrm>
            <a:off x="4949882" y="2834181"/>
            <a:ext cx="12657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M Serif Display"/>
                <a:ea typeface="DM Serif Display"/>
                <a:cs typeface="DM Serif Display"/>
                <a:sym typeface="DM Serif Display"/>
              </a:rPr>
              <a:t>Step 03</a:t>
            </a:r>
            <a:endParaRPr sz="2400">
              <a:solidFill>
                <a:schemeClr val="dk1"/>
              </a:solidFill>
              <a:latin typeface="DM Serif Display"/>
              <a:ea typeface="DM Serif Display"/>
              <a:cs typeface="DM Serif Display"/>
              <a:sym typeface="DM Serif Display"/>
            </a:endParaRPr>
          </a:p>
        </p:txBody>
      </p:sp>
      <p:sp>
        <p:nvSpPr>
          <p:cNvPr id="6778" name="Google Shape;6778;p94"/>
          <p:cNvSpPr txBox="1"/>
          <p:nvPr/>
        </p:nvSpPr>
        <p:spPr>
          <a:xfrm>
            <a:off x="4742405" y="3114094"/>
            <a:ext cx="16806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Earth is the third planet from the Sun and has life</a:t>
            </a:r>
            <a:endParaRPr>
              <a:solidFill>
                <a:schemeClr val="dk1"/>
              </a:solidFill>
              <a:latin typeface="Lato"/>
              <a:ea typeface="Lato"/>
              <a:cs typeface="Lato"/>
              <a:sym typeface="Lato"/>
            </a:endParaRPr>
          </a:p>
        </p:txBody>
      </p:sp>
      <p:grpSp>
        <p:nvGrpSpPr>
          <p:cNvPr id="6779" name="Google Shape;6779;p94"/>
          <p:cNvGrpSpPr/>
          <p:nvPr/>
        </p:nvGrpSpPr>
        <p:grpSpPr>
          <a:xfrm>
            <a:off x="1203019" y="2100254"/>
            <a:ext cx="728304" cy="520478"/>
            <a:chOff x="3140248" y="400436"/>
            <a:chExt cx="294645" cy="210583"/>
          </a:xfrm>
        </p:grpSpPr>
        <p:sp>
          <p:nvSpPr>
            <p:cNvPr id="6780" name="Google Shape;6780;p94"/>
            <p:cNvSpPr/>
            <p:nvPr/>
          </p:nvSpPr>
          <p:spPr>
            <a:xfrm>
              <a:off x="3190036" y="400436"/>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94"/>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94"/>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94"/>
          <p:cNvGrpSpPr/>
          <p:nvPr/>
        </p:nvGrpSpPr>
        <p:grpSpPr>
          <a:xfrm>
            <a:off x="3210769" y="2100254"/>
            <a:ext cx="728304" cy="520478"/>
            <a:chOff x="3140248" y="400436"/>
            <a:chExt cx="294645" cy="210583"/>
          </a:xfrm>
        </p:grpSpPr>
        <p:sp>
          <p:nvSpPr>
            <p:cNvPr id="6784" name="Google Shape;6784;p94"/>
            <p:cNvSpPr/>
            <p:nvPr/>
          </p:nvSpPr>
          <p:spPr>
            <a:xfrm>
              <a:off x="3190036" y="400436"/>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94"/>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94"/>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94"/>
          <p:cNvGrpSpPr/>
          <p:nvPr/>
        </p:nvGrpSpPr>
        <p:grpSpPr>
          <a:xfrm>
            <a:off x="5218519" y="2100254"/>
            <a:ext cx="728304" cy="520478"/>
            <a:chOff x="3140248" y="400436"/>
            <a:chExt cx="294645" cy="210583"/>
          </a:xfrm>
        </p:grpSpPr>
        <p:sp>
          <p:nvSpPr>
            <p:cNvPr id="6788" name="Google Shape;6788;p94"/>
            <p:cNvSpPr/>
            <p:nvPr/>
          </p:nvSpPr>
          <p:spPr>
            <a:xfrm>
              <a:off x="3190036" y="400436"/>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94"/>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94"/>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94"/>
          <p:cNvGrpSpPr/>
          <p:nvPr/>
        </p:nvGrpSpPr>
        <p:grpSpPr>
          <a:xfrm>
            <a:off x="7226269" y="2100254"/>
            <a:ext cx="728304" cy="520478"/>
            <a:chOff x="3140248" y="400436"/>
            <a:chExt cx="294645" cy="210583"/>
          </a:xfrm>
        </p:grpSpPr>
        <p:sp>
          <p:nvSpPr>
            <p:cNvPr id="6792" name="Google Shape;6792;p94"/>
            <p:cNvSpPr/>
            <p:nvPr/>
          </p:nvSpPr>
          <p:spPr>
            <a:xfrm>
              <a:off x="3190036" y="400436"/>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4"/>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94"/>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94"/>
          <p:cNvGrpSpPr/>
          <p:nvPr/>
        </p:nvGrpSpPr>
        <p:grpSpPr>
          <a:xfrm>
            <a:off x="7280300" y="150089"/>
            <a:ext cx="1677604" cy="1019921"/>
            <a:chOff x="6784369" y="2217533"/>
            <a:chExt cx="1139212" cy="692599"/>
          </a:xfrm>
        </p:grpSpPr>
        <p:sp>
          <p:nvSpPr>
            <p:cNvPr id="6796" name="Google Shape;6796;p94"/>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4"/>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4"/>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4"/>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4"/>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4"/>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94"/>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94"/>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4"/>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4"/>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4"/>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94"/>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94"/>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4"/>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4"/>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4"/>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4"/>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94"/>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94"/>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94"/>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94"/>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94"/>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4"/>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4"/>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4"/>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94"/>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4"/>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4"/>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4"/>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4"/>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94"/>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4"/>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94"/>
          <p:cNvGrpSpPr/>
          <p:nvPr/>
        </p:nvGrpSpPr>
        <p:grpSpPr>
          <a:xfrm>
            <a:off x="164865" y="3989187"/>
            <a:ext cx="1766450" cy="2169128"/>
            <a:chOff x="4376828" y="3926459"/>
            <a:chExt cx="991107" cy="1217038"/>
          </a:xfrm>
        </p:grpSpPr>
        <p:sp>
          <p:nvSpPr>
            <p:cNvPr id="6829" name="Google Shape;6829;p94"/>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4"/>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4"/>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94"/>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4"/>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94"/>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94"/>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4"/>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4"/>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94"/>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94"/>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4"/>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4"/>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4"/>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4"/>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4"/>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94"/>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4"/>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4"/>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94"/>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94"/>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4"/>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94"/>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4"/>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4"/>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4"/>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4"/>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94"/>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94"/>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94"/>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4"/>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4"/>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94"/>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94"/>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6" name="Shape 6866"/>
        <p:cNvGrpSpPr/>
        <p:nvPr/>
      </p:nvGrpSpPr>
      <p:grpSpPr>
        <a:xfrm>
          <a:off x="0" y="0"/>
          <a:ext cx="0" cy="0"/>
          <a:chOff x="0" y="0"/>
          <a:chExt cx="0" cy="0"/>
        </a:xfrm>
      </p:grpSpPr>
      <p:sp>
        <p:nvSpPr>
          <p:cNvPr id="6867" name="Google Shape;6867;p9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Things to </a:t>
            </a:r>
            <a:r>
              <a:rPr lang="en">
                <a:solidFill>
                  <a:schemeClr val="lt1"/>
                </a:solidFill>
              </a:rPr>
              <a:t>keep in mind</a:t>
            </a:r>
            <a:endParaRPr>
              <a:solidFill>
                <a:schemeClr val="lt1"/>
              </a:solidFill>
            </a:endParaRPr>
          </a:p>
        </p:txBody>
      </p:sp>
      <p:sp>
        <p:nvSpPr>
          <p:cNvPr id="6868" name="Google Shape;6868;p95"/>
          <p:cNvSpPr txBox="1"/>
          <p:nvPr>
            <p:ph idx="1" type="subTitle"/>
          </p:nvPr>
        </p:nvSpPr>
        <p:spPr>
          <a:xfrm>
            <a:off x="1031900" y="221478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6869" name="Google Shape;6869;p95"/>
          <p:cNvSpPr txBox="1"/>
          <p:nvPr>
            <p:ph idx="2" type="subTitle"/>
          </p:nvPr>
        </p:nvSpPr>
        <p:spPr>
          <a:xfrm>
            <a:off x="3506695" y="221478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870" name="Google Shape;6870;p95"/>
          <p:cNvSpPr txBox="1"/>
          <p:nvPr>
            <p:ph idx="3" type="subTitle"/>
          </p:nvPr>
        </p:nvSpPr>
        <p:spPr>
          <a:xfrm>
            <a:off x="5981490" y="221478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very cold place</a:t>
            </a:r>
            <a:endParaRPr/>
          </a:p>
        </p:txBody>
      </p:sp>
      <p:sp>
        <p:nvSpPr>
          <p:cNvPr id="6871" name="Google Shape;6871;p95"/>
          <p:cNvSpPr txBox="1"/>
          <p:nvPr>
            <p:ph idx="4" type="subTitle"/>
          </p:nvPr>
        </p:nvSpPr>
        <p:spPr>
          <a:xfrm>
            <a:off x="1031900" y="367183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6872" name="Google Shape;6872;p95"/>
          <p:cNvSpPr txBox="1"/>
          <p:nvPr>
            <p:ph idx="5" type="subTitle"/>
          </p:nvPr>
        </p:nvSpPr>
        <p:spPr>
          <a:xfrm>
            <a:off x="3506695" y="367183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6873" name="Google Shape;6873;p95"/>
          <p:cNvSpPr txBox="1"/>
          <p:nvPr>
            <p:ph idx="6" type="subTitle"/>
          </p:nvPr>
        </p:nvSpPr>
        <p:spPr>
          <a:xfrm>
            <a:off x="5981490" y="367183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6874" name="Google Shape;6874;p95"/>
          <p:cNvSpPr txBox="1"/>
          <p:nvPr>
            <p:ph idx="7" type="subTitle"/>
          </p:nvPr>
        </p:nvSpPr>
        <p:spPr>
          <a:xfrm>
            <a:off x="1031900" y="1888575"/>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875" name="Google Shape;6875;p95"/>
          <p:cNvSpPr txBox="1"/>
          <p:nvPr>
            <p:ph idx="8" type="subTitle"/>
          </p:nvPr>
        </p:nvSpPr>
        <p:spPr>
          <a:xfrm>
            <a:off x="3506700" y="1888575"/>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876" name="Google Shape;6876;p95"/>
          <p:cNvSpPr txBox="1"/>
          <p:nvPr>
            <p:ph idx="9" type="subTitle"/>
          </p:nvPr>
        </p:nvSpPr>
        <p:spPr>
          <a:xfrm>
            <a:off x="5981513" y="1888575"/>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877" name="Google Shape;6877;p95"/>
          <p:cNvSpPr txBox="1"/>
          <p:nvPr>
            <p:ph idx="13" type="subTitle"/>
          </p:nvPr>
        </p:nvSpPr>
        <p:spPr>
          <a:xfrm>
            <a:off x="1031900" y="3340972"/>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878" name="Google Shape;6878;p95"/>
          <p:cNvSpPr txBox="1"/>
          <p:nvPr>
            <p:ph idx="14" type="subTitle"/>
          </p:nvPr>
        </p:nvSpPr>
        <p:spPr>
          <a:xfrm>
            <a:off x="3506700" y="3340972"/>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879" name="Google Shape;6879;p95"/>
          <p:cNvSpPr txBox="1"/>
          <p:nvPr>
            <p:ph idx="15" type="subTitle"/>
          </p:nvPr>
        </p:nvSpPr>
        <p:spPr>
          <a:xfrm>
            <a:off x="5981513" y="3340972"/>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grpSp>
        <p:nvGrpSpPr>
          <p:cNvPr id="6880" name="Google Shape;6880;p95"/>
          <p:cNvGrpSpPr/>
          <p:nvPr/>
        </p:nvGrpSpPr>
        <p:grpSpPr>
          <a:xfrm>
            <a:off x="7978259" y="-324493"/>
            <a:ext cx="2065402" cy="1787102"/>
            <a:chOff x="6222494" y="3474678"/>
            <a:chExt cx="1406949" cy="1217372"/>
          </a:xfrm>
        </p:grpSpPr>
        <p:sp>
          <p:nvSpPr>
            <p:cNvPr id="6881" name="Google Shape;6881;p95"/>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5"/>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95"/>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95"/>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95"/>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95"/>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95"/>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95"/>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95"/>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5"/>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95"/>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5"/>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95"/>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95"/>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5"/>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5"/>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95"/>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5"/>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5"/>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95"/>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95"/>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95"/>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5"/>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5"/>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5"/>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95"/>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5"/>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5"/>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95"/>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95"/>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95"/>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95"/>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95"/>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95"/>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95"/>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95"/>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5"/>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95"/>
          <p:cNvGrpSpPr/>
          <p:nvPr/>
        </p:nvGrpSpPr>
        <p:grpSpPr>
          <a:xfrm>
            <a:off x="-283950" y="3751725"/>
            <a:ext cx="3073177" cy="2753875"/>
            <a:chOff x="1259573" y="3375920"/>
            <a:chExt cx="1882382" cy="1686803"/>
          </a:xfrm>
        </p:grpSpPr>
        <p:sp>
          <p:nvSpPr>
            <p:cNvPr id="6919" name="Google Shape;6919;p95"/>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5"/>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5"/>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5"/>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95"/>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95"/>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5"/>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5"/>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5"/>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95"/>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5"/>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5"/>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95"/>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95"/>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5"/>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95"/>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5"/>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5"/>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95"/>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95"/>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5"/>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5"/>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5"/>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5"/>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95"/>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95"/>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5"/>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5"/>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95"/>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5"/>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5"/>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95"/>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5"/>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5"/>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5"/>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5"/>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95"/>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5"/>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95"/>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95"/>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5"/>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5"/>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95"/>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5"/>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5"/>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95"/>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5"/>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5"/>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5"/>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95"/>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95"/>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5"/>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5"/>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5"/>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5"/>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5"/>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8" name="Shape 6978"/>
        <p:cNvGrpSpPr/>
        <p:nvPr/>
      </p:nvGrpSpPr>
      <p:grpSpPr>
        <a:xfrm>
          <a:off x="0" y="0"/>
          <a:ext cx="0" cy="0"/>
          <a:chOff x="0" y="0"/>
          <a:chExt cx="0" cy="0"/>
        </a:xfrm>
      </p:grpSpPr>
      <p:sp>
        <p:nvSpPr>
          <p:cNvPr id="6979" name="Google Shape;6979;p9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Cafe bookstores </a:t>
            </a:r>
            <a:r>
              <a:rPr lang="en">
                <a:solidFill>
                  <a:schemeClr val="lt1"/>
                </a:solidFill>
              </a:rPr>
              <a:t>around the world</a:t>
            </a:r>
            <a:endParaRPr>
              <a:solidFill>
                <a:schemeClr val="lt1"/>
              </a:solidFill>
            </a:endParaRPr>
          </a:p>
        </p:txBody>
      </p:sp>
      <p:sp>
        <p:nvSpPr>
          <p:cNvPr id="6980" name="Google Shape;6980;p96"/>
          <p:cNvSpPr/>
          <p:nvPr/>
        </p:nvSpPr>
        <p:spPr>
          <a:xfrm>
            <a:off x="1157215" y="1938616"/>
            <a:ext cx="2108400" cy="501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1"/>
                </a:solidFill>
                <a:latin typeface="Lato"/>
                <a:ea typeface="Lato"/>
                <a:cs typeface="Lato"/>
                <a:sym typeface="Lato"/>
              </a:rPr>
              <a:t>Mercury is the closest planet to the Sun </a:t>
            </a:r>
            <a:endParaRPr>
              <a:solidFill>
                <a:schemeClr val="dk1"/>
              </a:solidFill>
              <a:latin typeface="Lato"/>
              <a:ea typeface="Lato"/>
              <a:cs typeface="Lato"/>
              <a:sym typeface="Lato"/>
            </a:endParaRPr>
          </a:p>
        </p:txBody>
      </p:sp>
      <p:sp>
        <p:nvSpPr>
          <p:cNvPr id="6981" name="Google Shape;6981;p96"/>
          <p:cNvSpPr/>
          <p:nvPr/>
        </p:nvSpPr>
        <p:spPr>
          <a:xfrm>
            <a:off x="1157215" y="3812166"/>
            <a:ext cx="2108400" cy="501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lang="en">
                <a:solidFill>
                  <a:schemeClr val="dk1"/>
                </a:solidFill>
                <a:latin typeface="Lato"/>
                <a:ea typeface="Lato"/>
                <a:cs typeface="Lato"/>
                <a:sym typeface="Lato"/>
              </a:rPr>
              <a:t>It’</a:t>
            </a:r>
            <a:r>
              <a:rPr lang="en">
                <a:solidFill>
                  <a:schemeClr val="dk1"/>
                </a:solidFill>
                <a:latin typeface="Lato"/>
                <a:ea typeface="Lato"/>
                <a:cs typeface="Lato"/>
                <a:sym typeface="Lato"/>
              </a:rPr>
              <a:t>s the biggest planet in the Solar System</a:t>
            </a:r>
            <a:endParaRPr>
              <a:solidFill>
                <a:schemeClr val="dk1"/>
              </a:solidFill>
              <a:latin typeface="Lato"/>
              <a:ea typeface="Lato"/>
              <a:cs typeface="Lato"/>
              <a:sym typeface="Lato"/>
            </a:endParaRPr>
          </a:p>
        </p:txBody>
      </p:sp>
      <p:sp>
        <p:nvSpPr>
          <p:cNvPr id="6982" name="Google Shape;6982;p96"/>
          <p:cNvSpPr/>
          <p:nvPr/>
        </p:nvSpPr>
        <p:spPr>
          <a:xfrm>
            <a:off x="1157208" y="2875391"/>
            <a:ext cx="2108400" cy="501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latin typeface="Lato"/>
                <a:ea typeface="Lato"/>
                <a:cs typeface="Lato"/>
                <a:sym typeface="Lato"/>
              </a:rPr>
              <a:t>Despite being red, Mars is a cold place</a:t>
            </a:r>
            <a:endParaRPr>
              <a:solidFill>
                <a:schemeClr val="dk1"/>
              </a:solidFill>
              <a:latin typeface="Lato"/>
              <a:ea typeface="Lato"/>
              <a:cs typeface="Lato"/>
              <a:sym typeface="Lato"/>
            </a:endParaRPr>
          </a:p>
        </p:txBody>
      </p:sp>
      <p:sp>
        <p:nvSpPr>
          <p:cNvPr id="6983" name="Google Shape;6983;p96"/>
          <p:cNvSpPr txBox="1"/>
          <p:nvPr/>
        </p:nvSpPr>
        <p:spPr>
          <a:xfrm>
            <a:off x="1157209" y="1655125"/>
            <a:ext cx="21084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DM Serif Display"/>
                <a:ea typeface="DM Serif Display"/>
                <a:cs typeface="DM Serif Display"/>
                <a:sym typeface="DM Serif Display"/>
              </a:rPr>
              <a:t>Mercury</a:t>
            </a:r>
            <a:endParaRPr sz="2400">
              <a:solidFill>
                <a:schemeClr val="dk1"/>
              </a:solidFill>
              <a:latin typeface="DM Serif Display"/>
              <a:ea typeface="DM Serif Display"/>
              <a:cs typeface="DM Serif Display"/>
              <a:sym typeface="DM Serif Display"/>
            </a:endParaRPr>
          </a:p>
        </p:txBody>
      </p:sp>
      <p:sp>
        <p:nvSpPr>
          <p:cNvPr id="6984" name="Google Shape;6984;p96"/>
          <p:cNvSpPr txBox="1"/>
          <p:nvPr/>
        </p:nvSpPr>
        <p:spPr>
          <a:xfrm>
            <a:off x="1157201" y="2591873"/>
            <a:ext cx="21084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DM Serif Display"/>
                <a:ea typeface="DM Serif Display"/>
                <a:cs typeface="DM Serif Display"/>
                <a:sym typeface="DM Serif Display"/>
              </a:rPr>
              <a:t>Mars</a:t>
            </a:r>
            <a:endParaRPr sz="2400">
              <a:solidFill>
                <a:schemeClr val="dk1"/>
              </a:solidFill>
              <a:latin typeface="DM Serif Display"/>
              <a:ea typeface="DM Serif Display"/>
              <a:cs typeface="DM Serif Display"/>
              <a:sym typeface="DM Serif Display"/>
            </a:endParaRPr>
          </a:p>
        </p:txBody>
      </p:sp>
      <p:sp>
        <p:nvSpPr>
          <p:cNvPr id="6985" name="Google Shape;6985;p96"/>
          <p:cNvSpPr txBox="1"/>
          <p:nvPr/>
        </p:nvSpPr>
        <p:spPr>
          <a:xfrm>
            <a:off x="1157209" y="3528651"/>
            <a:ext cx="21084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DM Serif Display"/>
                <a:ea typeface="DM Serif Display"/>
                <a:cs typeface="DM Serif Display"/>
                <a:sym typeface="DM Serif Display"/>
              </a:rPr>
              <a:t>Jupiter</a:t>
            </a:r>
            <a:endParaRPr sz="2400">
              <a:solidFill>
                <a:schemeClr val="dk1"/>
              </a:solidFill>
              <a:latin typeface="DM Serif Display"/>
              <a:ea typeface="DM Serif Display"/>
              <a:cs typeface="DM Serif Display"/>
              <a:sym typeface="DM Serif Display"/>
            </a:endParaRPr>
          </a:p>
        </p:txBody>
      </p:sp>
      <p:grpSp>
        <p:nvGrpSpPr>
          <p:cNvPr id="6986" name="Google Shape;6986;p96"/>
          <p:cNvGrpSpPr/>
          <p:nvPr/>
        </p:nvGrpSpPr>
        <p:grpSpPr>
          <a:xfrm>
            <a:off x="3409326" y="1655099"/>
            <a:ext cx="5014667" cy="2671496"/>
            <a:chOff x="233350" y="949250"/>
            <a:chExt cx="7137300" cy="3802300"/>
          </a:xfrm>
        </p:grpSpPr>
        <p:sp>
          <p:nvSpPr>
            <p:cNvPr id="6987" name="Google Shape;6987;p9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9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9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9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9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9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9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9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9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9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9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9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9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9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9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9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9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9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9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9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96"/>
          <p:cNvGrpSpPr/>
          <p:nvPr/>
        </p:nvGrpSpPr>
        <p:grpSpPr>
          <a:xfrm>
            <a:off x="713130" y="1951474"/>
            <a:ext cx="444128" cy="333806"/>
            <a:chOff x="3140248" y="377993"/>
            <a:chExt cx="294671" cy="221489"/>
          </a:xfrm>
        </p:grpSpPr>
        <p:sp>
          <p:nvSpPr>
            <p:cNvPr id="7039" name="Google Shape;7039;p96"/>
            <p:cNvSpPr/>
            <p:nvPr/>
          </p:nvSpPr>
          <p:spPr>
            <a:xfrm>
              <a:off x="3190061" y="377993"/>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6"/>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6"/>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96"/>
          <p:cNvGrpSpPr/>
          <p:nvPr/>
        </p:nvGrpSpPr>
        <p:grpSpPr>
          <a:xfrm>
            <a:off x="713130" y="2832299"/>
            <a:ext cx="444128" cy="333806"/>
            <a:chOff x="3140248" y="377993"/>
            <a:chExt cx="294671" cy="221489"/>
          </a:xfrm>
        </p:grpSpPr>
        <p:sp>
          <p:nvSpPr>
            <p:cNvPr id="7043" name="Google Shape;7043;p96"/>
            <p:cNvSpPr/>
            <p:nvPr/>
          </p:nvSpPr>
          <p:spPr>
            <a:xfrm>
              <a:off x="3190061" y="377993"/>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6"/>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6"/>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96"/>
          <p:cNvGrpSpPr/>
          <p:nvPr/>
        </p:nvGrpSpPr>
        <p:grpSpPr>
          <a:xfrm>
            <a:off x="713130" y="3764549"/>
            <a:ext cx="444128" cy="333806"/>
            <a:chOff x="3140248" y="377993"/>
            <a:chExt cx="294671" cy="221489"/>
          </a:xfrm>
        </p:grpSpPr>
        <p:sp>
          <p:nvSpPr>
            <p:cNvPr id="7047" name="Google Shape;7047;p96"/>
            <p:cNvSpPr/>
            <p:nvPr/>
          </p:nvSpPr>
          <p:spPr>
            <a:xfrm>
              <a:off x="3190061" y="377993"/>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6"/>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6"/>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96"/>
          <p:cNvGrpSpPr/>
          <p:nvPr/>
        </p:nvGrpSpPr>
        <p:grpSpPr>
          <a:xfrm>
            <a:off x="4069255" y="2285274"/>
            <a:ext cx="444128" cy="333806"/>
            <a:chOff x="3140248" y="377993"/>
            <a:chExt cx="294671" cy="221489"/>
          </a:xfrm>
        </p:grpSpPr>
        <p:sp>
          <p:nvSpPr>
            <p:cNvPr id="7051" name="Google Shape;7051;p96"/>
            <p:cNvSpPr/>
            <p:nvPr/>
          </p:nvSpPr>
          <p:spPr>
            <a:xfrm>
              <a:off x="3190061" y="377993"/>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96"/>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6"/>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96"/>
          <p:cNvGrpSpPr/>
          <p:nvPr/>
        </p:nvGrpSpPr>
        <p:grpSpPr>
          <a:xfrm>
            <a:off x="4487155" y="3194849"/>
            <a:ext cx="444128" cy="333806"/>
            <a:chOff x="3140248" y="377993"/>
            <a:chExt cx="294671" cy="221489"/>
          </a:xfrm>
        </p:grpSpPr>
        <p:sp>
          <p:nvSpPr>
            <p:cNvPr id="7055" name="Google Shape;7055;p96"/>
            <p:cNvSpPr/>
            <p:nvPr/>
          </p:nvSpPr>
          <p:spPr>
            <a:xfrm>
              <a:off x="3190061" y="377993"/>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6"/>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6"/>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96"/>
          <p:cNvGrpSpPr/>
          <p:nvPr/>
        </p:nvGrpSpPr>
        <p:grpSpPr>
          <a:xfrm>
            <a:off x="5766605" y="2119574"/>
            <a:ext cx="444128" cy="333806"/>
            <a:chOff x="3140248" y="377993"/>
            <a:chExt cx="294671" cy="221489"/>
          </a:xfrm>
        </p:grpSpPr>
        <p:sp>
          <p:nvSpPr>
            <p:cNvPr id="7059" name="Google Shape;7059;p96"/>
            <p:cNvSpPr/>
            <p:nvPr/>
          </p:nvSpPr>
          <p:spPr>
            <a:xfrm>
              <a:off x="3190061" y="377993"/>
              <a:ext cx="244858" cy="210583"/>
            </a:xfrm>
            <a:custGeom>
              <a:rect b="b" l="l" r="r" t="t"/>
              <a:pathLst>
                <a:path extrusionOk="0" h="3158" w="3672">
                  <a:moveTo>
                    <a:pt x="2492" y="2673"/>
                  </a:moveTo>
                  <a:cubicBezTo>
                    <a:pt x="3303" y="2177"/>
                    <a:pt x="3671" y="1299"/>
                    <a:pt x="3316" y="695"/>
                  </a:cubicBezTo>
                  <a:cubicBezTo>
                    <a:pt x="2951" y="91"/>
                    <a:pt x="1992" y="0"/>
                    <a:pt x="1180" y="484"/>
                  </a:cubicBezTo>
                  <a:cubicBezTo>
                    <a:pt x="369" y="972"/>
                    <a:pt x="1" y="1862"/>
                    <a:pt x="356" y="2466"/>
                  </a:cubicBezTo>
                  <a:cubicBezTo>
                    <a:pt x="721" y="3067"/>
                    <a:pt x="1677" y="3158"/>
                    <a:pt x="2492" y="267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6"/>
            <p:cNvSpPr/>
            <p:nvPr/>
          </p:nvSpPr>
          <p:spPr>
            <a:xfrm>
              <a:off x="3140248" y="411971"/>
              <a:ext cx="245658" cy="187511"/>
            </a:xfrm>
            <a:custGeom>
              <a:rect b="b" l="l" r="r" t="t"/>
              <a:pathLst>
                <a:path extrusionOk="0" h="2812" w="3684">
                  <a:moveTo>
                    <a:pt x="2267" y="1"/>
                  </a:moveTo>
                  <a:cubicBezTo>
                    <a:pt x="1922" y="1"/>
                    <a:pt x="1544" y="103"/>
                    <a:pt x="1193" y="312"/>
                  </a:cubicBezTo>
                  <a:cubicBezTo>
                    <a:pt x="381" y="808"/>
                    <a:pt x="1" y="1686"/>
                    <a:pt x="369" y="2290"/>
                  </a:cubicBezTo>
                  <a:cubicBezTo>
                    <a:pt x="569" y="2634"/>
                    <a:pt x="965" y="2811"/>
                    <a:pt x="1422" y="2811"/>
                  </a:cubicBezTo>
                  <a:cubicBezTo>
                    <a:pt x="1767" y="2811"/>
                    <a:pt x="2148" y="2709"/>
                    <a:pt x="2504" y="2501"/>
                  </a:cubicBezTo>
                  <a:cubicBezTo>
                    <a:pt x="3316" y="2013"/>
                    <a:pt x="3684" y="1123"/>
                    <a:pt x="3328" y="519"/>
                  </a:cubicBezTo>
                  <a:cubicBezTo>
                    <a:pt x="3121" y="178"/>
                    <a:pt x="2722" y="1"/>
                    <a:pt x="22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6"/>
            <p:cNvSpPr/>
            <p:nvPr/>
          </p:nvSpPr>
          <p:spPr>
            <a:xfrm>
              <a:off x="3186593" y="450114"/>
              <a:ext cx="159038" cy="105758"/>
            </a:xfrm>
            <a:custGeom>
              <a:rect b="b" l="l" r="r" t="t"/>
              <a:pathLst>
                <a:path extrusionOk="0" h="1586" w="2385">
                  <a:moveTo>
                    <a:pt x="2385" y="92"/>
                  </a:moveTo>
                  <a:cubicBezTo>
                    <a:pt x="2385" y="104"/>
                    <a:pt x="2319" y="104"/>
                    <a:pt x="2202" y="120"/>
                  </a:cubicBezTo>
                  <a:cubicBezTo>
                    <a:pt x="2099" y="133"/>
                    <a:pt x="1941" y="158"/>
                    <a:pt x="1797" y="236"/>
                  </a:cubicBezTo>
                  <a:cubicBezTo>
                    <a:pt x="1639" y="302"/>
                    <a:pt x="1495" y="419"/>
                    <a:pt x="1391" y="564"/>
                  </a:cubicBezTo>
                  <a:cubicBezTo>
                    <a:pt x="1284" y="696"/>
                    <a:pt x="1205" y="878"/>
                    <a:pt x="1127" y="1035"/>
                  </a:cubicBezTo>
                  <a:cubicBezTo>
                    <a:pt x="1035" y="1193"/>
                    <a:pt x="932" y="1350"/>
                    <a:pt x="774" y="1457"/>
                  </a:cubicBezTo>
                  <a:cubicBezTo>
                    <a:pt x="708" y="1507"/>
                    <a:pt x="630" y="1548"/>
                    <a:pt x="539" y="1573"/>
                  </a:cubicBezTo>
                  <a:cubicBezTo>
                    <a:pt x="460" y="1586"/>
                    <a:pt x="381" y="1586"/>
                    <a:pt x="315" y="1573"/>
                  </a:cubicBezTo>
                  <a:cubicBezTo>
                    <a:pt x="171" y="1535"/>
                    <a:pt x="79" y="1457"/>
                    <a:pt x="38" y="1391"/>
                  </a:cubicBezTo>
                  <a:cubicBezTo>
                    <a:pt x="1" y="1325"/>
                    <a:pt x="13" y="1284"/>
                    <a:pt x="26" y="1271"/>
                  </a:cubicBezTo>
                  <a:cubicBezTo>
                    <a:pt x="67" y="1246"/>
                    <a:pt x="145" y="1350"/>
                    <a:pt x="328" y="1350"/>
                  </a:cubicBezTo>
                  <a:cubicBezTo>
                    <a:pt x="419" y="1350"/>
                    <a:pt x="510" y="1325"/>
                    <a:pt x="605" y="1246"/>
                  </a:cubicBezTo>
                  <a:cubicBezTo>
                    <a:pt x="696" y="1167"/>
                    <a:pt x="787" y="1048"/>
                    <a:pt x="866" y="906"/>
                  </a:cubicBezTo>
                  <a:cubicBezTo>
                    <a:pt x="944" y="762"/>
                    <a:pt x="1035" y="564"/>
                    <a:pt x="1180" y="394"/>
                  </a:cubicBezTo>
                  <a:cubicBezTo>
                    <a:pt x="1337" y="224"/>
                    <a:pt x="1532" y="120"/>
                    <a:pt x="1718" y="54"/>
                  </a:cubicBezTo>
                  <a:cubicBezTo>
                    <a:pt x="1913" y="1"/>
                    <a:pt x="2083" y="1"/>
                    <a:pt x="2202" y="26"/>
                  </a:cubicBezTo>
                  <a:cubicBezTo>
                    <a:pt x="2319" y="41"/>
                    <a:pt x="2385" y="79"/>
                    <a:pt x="2385" y="92"/>
                  </a:cubicBezTo>
                  <a:close/>
                </a:path>
              </a:pathLst>
            </a:custGeom>
            <a:solidFill>
              <a:srgbClr val="9F5A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96"/>
          <p:cNvGrpSpPr/>
          <p:nvPr/>
        </p:nvGrpSpPr>
        <p:grpSpPr>
          <a:xfrm>
            <a:off x="7537421" y="-571113"/>
            <a:ext cx="1979580" cy="2080764"/>
            <a:chOff x="6731156" y="0"/>
            <a:chExt cx="1474218" cy="1549571"/>
          </a:xfrm>
        </p:grpSpPr>
        <p:sp>
          <p:nvSpPr>
            <p:cNvPr id="7063" name="Google Shape;7063;p96"/>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96"/>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6"/>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6"/>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96"/>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6"/>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6"/>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96"/>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6"/>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6"/>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6"/>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6"/>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96"/>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96"/>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6"/>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6"/>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6"/>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6"/>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6"/>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6"/>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6"/>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96"/>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96"/>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6"/>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6"/>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6"/>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6"/>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6"/>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6"/>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6"/>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6" name="Shape 7096"/>
        <p:cNvGrpSpPr/>
        <p:nvPr/>
      </p:nvGrpSpPr>
      <p:grpSpPr>
        <a:xfrm>
          <a:off x="0" y="0"/>
          <a:ext cx="0" cy="0"/>
          <a:chOff x="0" y="0"/>
          <a:chExt cx="0" cy="0"/>
        </a:xfrm>
      </p:grpSpPr>
      <p:sp>
        <p:nvSpPr>
          <p:cNvPr id="7097" name="Google Shape;7097;p9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lt1"/>
                </a:solidFill>
              </a:rPr>
              <a:t>partners</a:t>
            </a:r>
            <a:endParaRPr>
              <a:solidFill>
                <a:schemeClr val="lt1"/>
              </a:solidFill>
            </a:endParaRPr>
          </a:p>
        </p:txBody>
      </p:sp>
      <p:sp>
        <p:nvSpPr>
          <p:cNvPr id="7098" name="Google Shape;7098;p97"/>
          <p:cNvSpPr txBox="1"/>
          <p:nvPr>
            <p:ph idx="1" type="subTitle"/>
          </p:nvPr>
        </p:nvSpPr>
        <p:spPr>
          <a:xfrm>
            <a:off x="1034900" y="2136662"/>
            <a:ext cx="2221800" cy="11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7099" name="Google Shape;7099;p97"/>
          <p:cNvSpPr txBox="1"/>
          <p:nvPr>
            <p:ph idx="2" type="subTitle"/>
          </p:nvPr>
        </p:nvSpPr>
        <p:spPr>
          <a:xfrm>
            <a:off x="5887148" y="2136662"/>
            <a:ext cx="2221800" cy="11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The planet is full of iron oxide dust, which gives the planet its reddish cast</a:t>
            </a:r>
            <a:endParaRPr/>
          </a:p>
        </p:txBody>
      </p:sp>
      <p:sp>
        <p:nvSpPr>
          <p:cNvPr id="7100" name="Google Shape;7100;p97"/>
          <p:cNvSpPr txBox="1"/>
          <p:nvPr>
            <p:ph idx="3" type="subTitle"/>
          </p:nvPr>
        </p:nvSpPr>
        <p:spPr>
          <a:xfrm>
            <a:off x="3461018" y="2136662"/>
            <a:ext cx="2221800" cy="11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t>
            </a:r>
            <a:endParaRPr/>
          </a:p>
        </p:txBody>
      </p:sp>
      <p:sp>
        <p:nvSpPr>
          <p:cNvPr id="7101" name="Google Shape;7101;p97"/>
          <p:cNvSpPr txBox="1"/>
          <p:nvPr>
            <p:ph idx="4" type="subTitle"/>
          </p:nvPr>
        </p:nvSpPr>
        <p:spPr>
          <a:xfrm>
            <a:off x="1034900" y="1805825"/>
            <a:ext cx="22218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102" name="Google Shape;7102;p97"/>
          <p:cNvSpPr txBox="1"/>
          <p:nvPr>
            <p:ph idx="5" type="subTitle"/>
          </p:nvPr>
        </p:nvSpPr>
        <p:spPr>
          <a:xfrm>
            <a:off x="3461019" y="1805825"/>
            <a:ext cx="22218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103" name="Google Shape;7103;p97"/>
          <p:cNvSpPr txBox="1"/>
          <p:nvPr>
            <p:ph idx="6" type="subTitle"/>
          </p:nvPr>
        </p:nvSpPr>
        <p:spPr>
          <a:xfrm>
            <a:off x="5887152" y="1805825"/>
            <a:ext cx="22218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7104" name="Google Shape;7104;p97"/>
          <p:cNvGrpSpPr/>
          <p:nvPr/>
        </p:nvGrpSpPr>
        <p:grpSpPr>
          <a:xfrm>
            <a:off x="3615157" y="3951576"/>
            <a:ext cx="2311672" cy="1912671"/>
            <a:chOff x="4654765" y="2053719"/>
            <a:chExt cx="1574709" cy="1302909"/>
          </a:xfrm>
        </p:grpSpPr>
        <p:sp>
          <p:nvSpPr>
            <p:cNvPr id="7105" name="Google Shape;7105;p97"/>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97"/>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7"/>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7"/>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97"/>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7"/>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7"/>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7"/>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97"/>
          <p:cNvGrpSpPr/>
          <p:nvPr/>
        </p:nvGrpSpPr>
        <p:grpSpPr>
          <a:xfrm>
            <a:off x="1645334" y="3771007"/>
            <a:ext cx="2065402" cy="1787102"/>
            <a:chOff x="6222494" y="3474678"/>
            <a:chExt cx="1406949" cy="1217372"/>
          </a:xfrm>
        </p:grpSpPr>
        <p:sp>
          <p:nvSpPr>
            <p:cNvPr id="7114" name="Google Shape;7114;p97"/>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7"/>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7"/>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7"/>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7"/>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7"/>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7"/>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7"/>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7"/>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7"/>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7"/>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7"/>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7"/>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7"/>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97"/>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97"/>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7"/>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7"/>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7"/>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97"/>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7"/>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7"/>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7"/>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7"/>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7"/>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7"/>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7"/>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7"/>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7"/>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7"/>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97"/>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97"/>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7"/>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7"/>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7"/>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7"/>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7"/>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97"/>
          <p:cNvGrpSpPr/>
          <p:nvPr/>
        </p:nvGrpSpPr>
        <p:grpSpPr>
          <a:xfrm>
            <a:off x="5759650" y="3771000"/>
            <a:ext cx="3073177" cy="2753875"/>
            <a:chOff x="1259573" y="3375920"/>
            <a:chExt cx="1882382" cy="1686803"/>
          </a:xfrm>
        </p:grpSpPr>
        <p:sp>
          <p:nvSpPr>
            <p:cNvPr id="7152" name="Google Shape;7152;p97"/>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7"/>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7"/>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97"/>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97"/>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7"/>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7"/>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7"/>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7"/>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97"/>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7"/>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7"/>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7"/>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7"/>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7"/>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7"/>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7"/>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97"/>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97"/>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7"/>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7"/>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97"/>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7"/>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7"/>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97"/>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97"/>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7"/>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7"/>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7"/>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7"/>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7"/>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7"/>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7"/>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7"/>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97"/>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7"/>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7"/>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7"/>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7"/>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97"/>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7"/>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7"/>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7"/>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97"/>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97"/>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7"/>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7"/>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97"/>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97"/>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7"/>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7"/>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7"/>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7"/>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7"/>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97"/>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7"/>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1" name="Shape 7211"/>
        <p:cNvGrpSpPr/>
        <p:nvPr/>
      </p:nvGrpSpPr>
      <p:grpSpPr>
        <a:xfrm>
          <a:off x="0" y="0"/>
          <a:ext cx="0" cy="0"/>
          <a:chOff x="0" y="0"/>
          <a:chExt cx="0" cy="0"/>
        </a:xfrm>
      </p:grpSpPr>
      <p:sp>
        <p:nvSpPr>
          <p:cNvPr id="7212" name="Google Shape;7212;p9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213" name="Google Shape;7213;p98"/>
          <p:cNvSpPr txBox="1"/>
          <p:nvPr>
            <p:ph idx="1" type="subTitle"/>
          </p:nvPr>
        </p:nvSpPr>
        <p:spPr>
          <a:xfrm>
            <a:off x="1766777" y="2810992"/>
            <a:ext cx="2555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214" name="Google Shape;7214;p98"/>
          <p:cNvSpPr txBox="1"/>
          <p:nvPr>
            <p:ph idx="3" type="subTitle"/>
          </p:nvPr>
        </p:nvSpPr>
        <p:spPr>
          <a:xfrm>
            <a:off x="1766775" y="2480810"/>
            <a:ext cx="2555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215" name="Google Shape;7215;p98"/>
          <p:cNvSpPr txBox="1"/>
          <p:nvPr>
            <p:ph idx="2" type="subTitle"/>
          </p:nvPr>
        </p:nvSpPr>
        <p:spPr>
          <a:xfrm>
            <a:off x="4821527" y="2810992"/>
            <a:ext cx="25557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216" name="Google Shape;7216;p98"/>
          <p:cNvSpPr txBox="1"/>
          <p:nvPr>
            <p:ph idx="4" type="subTitle"/>
          </p:nvPr>
        </p:nvSpPr>
        <p:spPr>
          <a:xfrm>
            <a:off x="4821525" y="2480810"/>
            <a:ext cx="25557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0" name="Shape 7220"/>
        <p:cNvGrpSpPr/>
        <p:nvPr/>
      </p:nvGrpSpPr>
      <p:grpSpPr>
        <a:xfrm>
          <a:off x="0" y="0"/>
          <a:ext cx="0" cy="0"/>
          <a:chOff x="0" y="0"/>
          <a:chExt cx="0" cy="0"/>
        </a:xfrm>
      </p:grpSpPr>
      <p:sp>
        <p:nvSpPr>
          <p:cNvPr id="7221" name="Google Shape;7221;p9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lt1"/>
                </a:solidFill>
              </a:rPr>
              <a:t>team</a:t>
            </a:r>
            <a:endParaRPr>
              <a:solidFill>
                <a:schemeClr val="lt1"/>
              </a:solidFill>
            </a:endParaRPr>
          </a:p>
        </p:txBody>
      </p:sp>
      <p:sp>
        <p:nvSpPr>
          <p:cNvPr id="7222" name="Google Shape;7222;p99"/>
          <p:cNvSpPr txBox="1"/>
          <p:nvPr>
            <p:ph idx="1" type="subTitle"/>
          </p:nvPr>
        </p:nvSpPr>
        <p:spPr>
          <a:xfrm>
            <a:off x="720001" y="3312841"/>
            <a:ext cx="19140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a:t>
            </a:r>
            <a:endParaRPr/>
          </a:p>
        </p:txBody>
      </p:sp>
      <p:sp>
        <p:nvSpPr>
          <p:cNvPr id="7223" name="Google Shape;7223;p99"/>
          <p:cNvSpPr txBox="1"/>
          <p:nvPr>
            <p:ph idx="2" type="subTitle"/>
          </p:nvPr>
        </p:nvSpPr>
        <p:spPr>
          <a:xfrm>
            <a:off x="6509976" y="3312841"/>
            <a:ext cx="19140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replace the image on the screen with your own</a:t>
            </a:r>
            <a:endParaRPr/>
          </a:p>
        </p:txBody>
      </p:sp>
      <p:sp>
        <p:nvSpPr>
          <p:cNvPr id="7224" name="Google Shape;7224;p99"/>
          <p:cNvSpPr txBox="1"/>
          <p:nvPr>
            <p:ph idx="3" type="subTitle"/>
          </p:nvPr>
        </p:nvSpPr>
        <p:spPr>
          <a:xfrm>
            <a:off x="720001" y="2977785"/>
            <a:ext cx="19140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Elena Jones</a:t>
            </a:r>
            <a:endParaRPr/>
          </a:p>
        </p:txBody>
      </p:sp>
      <p:sp>
        <p:nvSpPr>
          <p:cNvPr id="7225" name="Google Shape;7225;p99"/>
          <p:cNvSpPr txBox="1"/>
          <p:nvPr>
            <p:ph idx="4" type="subTitle"/>
          </p:nvPr>
        </p:nvSpPr>
        <p:spPr>
          <a:xfrm>
            <a:off x="6509976" y="2977785"/>
            <a:ext cx="19140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Anna Doe</a:t>
            </a:r>
            <a:endParaRPr/>
          </a:p>
        </p:txBody>
      </p:sp>
      <p:pic>
        <p:nvPicPr>
          <p:cNvPr id="7226" name="Google Shape;7226;p99"/>
          <p:cNvPicPr preferRelativeResize="0"/>
          <p:nvPr/>
        </p:nvPicPr>
        <p:blipFill>
          <a:blip r:embed="rId3">
            <a:alphaModFix/>
          </a:blip>
          <a:stretch>
            <a:fillRect/>
          </a:stretch>
        </p:blipFill>
        <p:spPr>
          <a:xfrm>
            <a:off x="4633012" y="1605175"/>
            <a:ext cx="1633200" cy="2449500"/>
          </a:xfrm>
          <a:prstGeom prst="roundRect">
            <a:avLst>
              <a:gd fmla="val 8792" name="adj"/>
            </a:avLst>
          </a:prstGeom>
          <a:noFill/>
          <a:ln>
            <a:noFill/>
          </a:ln>
        </p:spPr>
      </p:pic>
      <p:pic>
        <p:nvPicPr>
          <p:cNvPr id="7227" name="Google Shape;7227;p99"/>
          <p:cNvPicPr preferRelativeResize="0"/>
          <p:nvPr/>
        </p:nvPicPr>
        <p:blipFill>
          <a:blip r:embed="rId4">
            <a:alphaModFix/>
          </a:blip>
          <a:stretch>
            <a:fillRect/>
          </a:stretch>
        </p:blipFill>
        <p:spPr>
          <a:xfrm>
            <a:off x="2877763" y="1605175"/>
            <a:ext cx="1633200" cy="2449500"/>
          </a:xfrm>
          <a:prstGeom prst="roundRect">
            <a:avLst>
              <a:gd fmla="val 8986" name="adj"/>
            </a:avLst>
          </a:prstGeom>
          <a:noFill/>
          <a:ln>
            <a:noFill/>
          </a:ln>
        </p:spPr>
      </p:pic>
      <p:grpSp>
        <p:nvGrpSpPr>
          <p:cNvPr id="7228" name="Google Shape;7228;p99"/>
          <p:cNvGrpSpPr/>
          <p:nvPr/>
        </p:nvGrpSpPr>
        <p:grpSpPr>
          <a:xfrm>
            <a:off x="-627708" y="25725"/>
            <a:ext cx="2087713" cy="1922347"/>
            <a:chOff x="4354222" y="153972"/>
            <a:chExt cx="1400867" cy="1289906"/>
          </a:xfrm>
        </p:grpSpPr>
        <p:sp>
          <p:nvSpPr>
            <p:cNvPr id="7229" name="Google Shape;7229;p99"/>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9"/>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9"/>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9"/>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9"/>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9"/>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9"/>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9"/>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9"/>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9"/>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9"/>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9"/>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9"/>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9"/>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9"/>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9"/>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9"/>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9"/>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9"/>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9"/>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9"/>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9"/>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9"/>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9"/>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99"/>
          <p:cNvGrpSpPr/>
          <p:nvPr/>
        </p:nvGrpSpPr>
        <p:grpSpPr>
          <a:xfrm>
            <a:off x="7289902" y="25730"/>
            <a:ext cx="2805314" cy="2513843"/>
            <a:chOff x="1259573" y="3375920"/>
            <a:chExt cx="1882382" cy="1686803"/>
          </a:xfrm>
        </p:grpSpPr>
        <p:sp>
          <p:nvSpPr>
            <p:cNvPr id="7254" name="Google Shape;7254;p99"/>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9"/>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9"/>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9"/>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99"/>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9"/>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9"/>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9"/>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99"/>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9"/>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9"/>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9"/>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9"/>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9"/>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9"/>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9"/>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99"/>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99"/>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99"/>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9"/>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9"/>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9"/>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9"/>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9"/>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99"/>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99"/>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9"/>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9"/>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9"/>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99"/>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99"/>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9"/>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9"/>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9"/>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9"/>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9"/>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9"/>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9"/>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9"/>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9"/>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9"/>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9"/>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99"/>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9"/>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9"/>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9"/>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9"/>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99"/>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9"/>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9"/>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99"/>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9"/>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9"/>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9"/>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9"/>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9"/>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3" name="Shape 7313"/>
        <p:cNvGrpSpPr/>
        <p:nvPr/>
      </p:nvGrpSpPr>
      <p:grpSpPr>
        <a:xfrm>
          <a:off x="0" y="0"/>
          <a:ext cx="0" cy="0"/>
          <a:chOff x="0" y="0"/>
          <a:chExt cx="0" cy="0"/>
        </a:xfrm>
      </p:grpSpPr>
      <p:sp>
        <p:nvSpPr>
          <p:cNvPr id="7314" name="Google Shape;7314;p100"/>
          <p:cNvSpPr txBox="1"/>
          <p:nvPr>
            <p:ph type="title"/>
          </p:nvPr>
        </p:nvSpPr>
        <p:spPr>
          <a:xfrm>
            <a:off x="2129923" y="1717875"/>
            <a:ext cx="4884000" cy="115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10,000,000</a:t>
            </a:r>
            <a:endParaRPr/>
          </a:p>
        </p:txBody>
      </p:sp>
      <p:sp>
        <p:nvSpPr>
          <p:cNvPr id="7315" name="Google Shape;7315;p100"/>
          <p:cNvSpPr txBox="1"/>
          <p:nvPr>
            <p:ph idx="1" type="body"/>
          </p:nvPr>
        </p:nvSpPr>
        <p:spPr>
          <a:xfrm>
            <a:off x="2129971" y="2704725"/>
            <a:ext cx="48840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7316" name="Google Shape;7316;p100"/>
          <p:cNvGrpSpPr/>
          <p:nvPr/>
        </p:nvGrpSpPr>
        <p:grpSpPr>
          <a:xfrm>
            <a:off x="5665209" y="3163627"/>
            <a:ext cx="3695569" cy="3906733"/>
            <a:chOff x="1676548" y="3147241"/>
            <a:chExt cx="3507563" cy="3707985"/>
          </a:xfrm>
        </p:grpSpPr>
        <p:sp>
          <p:nvSpPr>
            <p:cNvPr id="7317" name="Google Shape;7317;p100"/>
            <p:cNvSpPr/>
            <p:nvPr/>
          </p:nvSpPr>
          <p:spPr>
            <a:xfrm rot="-1735742">
              <a:off x="2832319" y="3772657"/>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00"/>
            <p:cNvSpPr/>
            <p:nvPr/>
          </p:nvSpPr>
          <p:spPr>
            <a:xfrm rot="-1735742">
              <a:off x="2345940" y="3568830"/>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9" name="Google Shape;7319;p100"/>
            <p:cNvGrpSpPr/>
            <p:nvPr/>
          </p:nvGrpSpPr>
          <p:grpSpPr>
            <a:xfrm rot="-1735962">
              <a:off x="2284516" y="3470339"/>
              <a:ext cx="2125629" cy="3061790"/>
              <a:chOff x="181453" y="1174394"/>
              <a:chExt cx="1804740" cy="2599577"/>
            </a:xfrm>
          </p:grpSpPr>
          <p:grpSp>
            <p:nvGrpSpPr>
              <p:cNvPr id="7320" name="Google Shape;7320;p100"/>
              <p:cNvGrpSpPr/>
              <p:nvPr/>
            </p:nvGrpSpPr>
            <p:grpSpPr>
              <a:xfrm>
                <a:off x="181453" y="1174394"/>
                <a:ext cx="1547736" cy="2260128"/>
                <a:chOff x="565350" y="1727350"/>
                <a:chExt cx="889350" cy="1298700"/>
              </a:xfrm>
            </p:grpSpPr>
            <p:sp>
              <p:nvSpPr>
                <p:cNvPr id="7321" name="Google Shape;7321;p100"/>
                <p:cNvSpPr/>
                <p:nvPr/>
              </p:nvSpPr>
              <p:spPr>
                <a:xfrm>
                  <a:off x="565350" y="1727350"/>
                  <a:ext cx="888600" cy="129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00"/>
                <p:cNvSpPr/>
                <p:nvPr/>
              </p:nvSpPr>
              <p:spPr>
                <a:xfrm>
                  <a:off x="565350" y="1727350"/>
                  <a:ext cx="100800" cy="129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00"/>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00"/>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00"/>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00"/>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00"/>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100"/>
              <p:cNvGrpSpPr/>
              <p:nvPr/>
            </p:nvGrpSpPr>
            <p:grpSpPr>
              <a:xfrm>
                <a:off x="438458" y="1513843"/>
                <a:ext cx="1547736" cy="2260128"/>
                <a:chOff x="565350" y="1727350"/>
                <a:chExt cx="889350" cy="1298700"/>
              </a:xfrm>
            </p:grpSpPr>
            <p:sp>
              <p:nvSpPr>
                <p:cNvPr id="7329" name="Google Shape;7329;p100"/>
                <p:cNvSpPr/>
                <p:nvPr/>
              </p:nvSpPr>
              <p:spPr>
                <a:xfrm>
                  <a:off x="565350" y="1727350"/>
                  <a:ext cx="888600" cy="129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00"/>
                <p:cNvSpPr/>
                <p:nvPr/>
              </p:nvSpPr>
              <p:spPr>
                <a:xfrm>
                  <a:off x="565350" y="1727350"/>
                  <a:ext cx="100800" cy="129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00"/>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00"/>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00"/>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00"/>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00"/>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36" name="Google Shape;7336;p100"/>
          <p:cNvGrpSpPr/>
          <p:nvPr/>
        </p:nvGrpSpPr>
        <p:grpSpPr>
          <a:xfrm>
            <a:off x="-412195" y="-322165"/>
            <a:ext cx="2250574" cy="1862118"/>
            <a:chOff x="4654765" y="2053719"/>
            <a:chExt cx="1574709" cy="1302909"/>
          </a:xfrm>
        </p:grpSpPr>
        <p:sp>
          <p:nvSpPr>
            <p:cNvPr id="7337" name="Google Shape;7337;p100"/>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00"/>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00"/>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00"/>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00"/>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00"/>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00"/>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00"/>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100"/>
          <p:cNvGrpSpPr/>
          <p:nvPr/>
        </p:nvGrpSpPr>
        <p:grpSpPr>
          <a:xfrm>
            <a:off x="1979087" y="3998411"/>
            <a:ext cx="1527570" cy="928706"/>
            <a:chOff x="6784369" y="2217533"/>
            <a:chExt cx="1139212" cy="692599"/>
          </a:xfrm>
        </p:grpSpPr>
        <p:sp>
          <p:nvSpPr>
            <p:cNvPr id="7346" name="Google Shape;7346;p100"/>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00"/>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00"/>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00"/>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00"/>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00"/>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00"/>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00"/>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00"/>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00"/>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00"/>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00"/>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00"/>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00"/>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00"/>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00"/>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00"/>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00"/>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00"/>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00"/>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00"/>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00"/>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00"/>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00"/>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00"/>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00"/>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00"/>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00"/>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00"/>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00"/>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00"/>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00"/>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100"/>
          <p:cNvGrpSpPr/>
          <p:nvPr/>
        </p:nvGrpSpPr>
        <p:grpSpPr>
          <a:xfrm rot="560616">
            <a:off x="7916888" y="86152"/>
            <a:ext cx="1148352" cy="1064034"/>
            <a:chOff x="7893253" y="3121156"/>
            <a:chExt cx="856410" cy="793528"/>
          </a:xfrm>
        </p:grpSpPr>
        <p:sp>
          <p:nvSpPr>
            <p:cNvPr id="7379" name="Google Shape;7379;p100"/>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00"/>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00"/>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00"/>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00"/>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00"/>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100"/>
          <p:cNvGrpSpPr/>
          <p:nvPr/>
        </p:nvGrpSpPr>
        <p:grpSpPr>
          <a:xfrm>
            <a:off x="-275296" y="3335000"/>
            <a:ext cx="1976779" cy="2077820"/>
            <a:chOff x="6731156" y="0"/>
            <a:chExt cx="1474218" cy="1549571"/>
          </a:xfrm>
        </p:grpSpPr>
        <p:sp>
          <p:nvSpPr>
            <p:cNvPr id="7386" name="Google Shape;7386;p100"/>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00"/>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00"/>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00"/>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00"/>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00"/>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00"/>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00"/>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00"/>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00"/>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00"/>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00"/>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00"/>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00"/>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00"/>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00"/>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00"/>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00"/>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00"/>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00"/>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00"/>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00"/>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00"/>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00"/>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00"/>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00"/>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00"/>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00"/>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00"/>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00"/>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100"/>
          <p:cNvGrpSpPr/>
          <p:nvPr/>
        </p:nvGrpSpPr>
        <p:grpSpPr>
          <a:xfrm>
            <a:off x="6727107" y="-330571"/>
            <a:ext cx="1696894" cy="1878898"/>
            <a:chOff x="1180196" y="1611644"/>
            <a:chExt cx="1265489" cy="1401221"/>
          </a:xfrm>
        </p:grpSpPr>
        <p:sp>
          <p:nvSpPr>
            <p:cNvPr id="7417" name="Google Shape;7417;p100"/>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00"/>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00"/>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00"/>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00"/>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00"/>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00"/>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00"/>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00"/>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00"/>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00"/>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00"/>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00"/>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00"/>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00"/>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00"/>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00"/>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00"/>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00"/>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00"/>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00"/>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00"/>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00"/>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00"/>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00"/>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00"/>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00"/>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00"/>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00"/>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00"/>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00"/>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00"/>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00"/>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00"/>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00"/>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100"/>
          <p:cNvGrpSpPr/>
          <p:nvPr/>
        </p:nvGrpSpPr>
        <p:grpSpPr>
          <a:xfrm>
            <a:off x="1804555" y="-517919"/>
            <a:ext cx="2045704" cy="1770059"/>
            <a:chOff x="6222494" y="3474678"/>
            <a:chExt cx="1406949" cy="1217372"/>
          </a:xfrm>
        </p:grpSpPr>
        <p:sp>
          <p:nvSpPr>
            <p:cNvPr id="7453" name="Google Shape;7453;p100"/>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00"/>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00"/>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00"/>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00"/>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00"/>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00"/>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00"/>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00"/>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00"/>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00"/>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00"/>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00"/>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00"/>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00"/>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00"/>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00"/>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00"/>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00"/>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00"/>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00"/>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00"/>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00"/>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00"/>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00"/>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00"/>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00"/>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00"/>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00"/>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00"/>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00"/>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00"/>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00"/>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00"/>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00"/>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00"/>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00"/>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100"/>
          <p:cNvGrpSpPr/>
          <p:nvPr/>
        </p:nvGrpSpPr>
        <p:grpSpPr>
          <a:xfrm>
            <a:off x="3482853" y="3766451"/>
            <a:ext cx="2036861" cy="1875524"/>
            <a:chOff x="4354222" y="153972"/>
            <a:chExt cx="1400867" cy="1289906"/>
          </a:xfrm>
        </p:grpSpPr>
        <p:sp>
          <p:nvSpPr>
            <p:cNvPr id="7491" name="Google Shape;7491;p100"/>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00"/>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00"/>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00"/>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00"/>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00"/>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00"/>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00"/>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00"/>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00"/>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00"/>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00"/>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00"/>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00"/>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00"/>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00"/>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00"/>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00"/>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00"/>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00"/>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00"/>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00"/>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00"/>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00"/>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100"/>
          <p:cNvGrpSpPr/>
          <p:nvPr/>
        </p:nvGrpSpPr>
        <p:grpSpPr>
          <a:xfrm>
            <a:off x="335276" y="1786915"/>
            <a:ext cx="1503100" cy="1139372"/>
            <a:chOff x="475775" y="3784023"/>
            <a:chExt cx="1050384" cy="796263"/>
          </a:xfrm>
        </p:grpSpPr>
        <p:sp>
          <p:nvSpPr>
            <p:cNvPr id="7516" name="Google Shape;7516;p100"/>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00"/>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00"/>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00"/>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00"/>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00"/>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00"/>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00"/>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00"/>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00"/>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00"/>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00"/>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00"/>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00"/>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00"/>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00"/>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00"/>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00"/>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00"/>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00"/>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00"/>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00"/>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00"/>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100"/>
          <p:cNvGrpSpPr/>
          <p:nvPr/>
        </p:nvGrpSpPr>
        <p:grpSpPr>
          <a:xfrm>
            <a:off x="4206382" y="63459"/>
            <a:ext cx="1567670" cy="953085"/>
            <a:chOff x="6784369" y="2217533"/>
            <a:chExt cx="1139212" cy="692599"/>
          </a:xfrm>
        </p:grpSpPr>
        <p:sp>
          <p:nvSpPr>
            <p:cNvPr id="7540" name="Google Shape;7540;p100"/>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00"/>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00"/>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00"/>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00"/>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00"/>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00"/>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00"/>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00"/>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00"/>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00"/>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00"/>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00"/>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00"/>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00"/>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00"/>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00"/>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00"/>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00"/>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00"/>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00"/>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00"/>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00"/>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00"/>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00"/>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00"/>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00"/>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00"/>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00"/>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00"/>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00"/>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00"/>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100"/>
          <p:cNvGrpSpPr/>
          <p:nvPr/>
        </p:nvGrpSpPr>
        <p:grpSpPr>
          <a:xfrm>
            <a:off x="7566300" y="1424275"/>
            <a:ext cx="3073177" cy="2753875"/>
            <a:chOff x="1259573" y="3375920"/>
            <a:chExt cx="1882382" cy="1686803"/>
          </a:xfrm>
        </p:grpSpPr>
        <p:sp>
          <p:nvSpPr>
            <p:cNvPr id="7573" name="Google Shape;7573;p100"/>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00"/>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00"/>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00"/>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00"/>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00"/>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00"/>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00"/>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00"/>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00"/>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00"/>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00"/>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00"/>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00"/>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00"/>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00"/>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00"/>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00"/>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00"/>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00"/>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00"/>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00"/>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00"/>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00"/>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00"/>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00"/>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00"/>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00"/>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00"/>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00"/>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00"/>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00"/>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00"/>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00"/>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00"/>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00"/>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00"/>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00"/>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00"/>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00"/>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00"/>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00"/>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00"/>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00"/>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00"/>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00"/>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00"/>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00"/>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00"/>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00"/>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00"/>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00"/>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00"/>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00"/>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00"/>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00"/>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2" name="Shape 7632"/>
        <p:cNvGrpSpPr/>
        <p:nvPr/>
      </p:nvGrpSpPr>
      <p:grpSpPr>
        <a:xfrm>
          <a:off x="0" y="0"/>
          <a:ext cx="0" cy="0"/>
          <a:chOff x="0" y="0"/>
          <a:chExt cx="0" cy="0"/>
        </a:xfrm>
      </p:grpSpPr>
      <p:sp>
        <p:nvSpPr>
          <p:cNvPr id="7633" name="Google Shape;7633;p101"/>
          <p:cNvSpPr txBox="1"/>
          <p:nvPr>
            <p:ph type="ctrTitle"/>
          </p:nvPr>
        </p:nvSpPr>
        <p:spPr>
          <a:xfrm flipH="1">
            <a:off x="4578350" y="824686"/>
            <a:ext cx="3852000" cy="83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r>
              <a:rPr lang="en">
                <a:solidFill>
                  <a:schemeClr val="lt1"/>
                </a:solidFill>
              </a:rPr>
              <a:t>!</a:t>
            </a:r>
            <a:endParaRPr>
              <a:solidFill>
                <a:schemeClr val="lt1"/>
              </a:solidFill>
            </a:endParaRPr>
          </a:p>
        </p:txBody>
      </p:sp>
      <p:grpSp>
        <p:nvGrpSpPr>
          <p:cNvPr id="7634" name="Google Shape;7634;p101"/>
          <p:cNvGrpSpPr/>
          <p:nvPr/>
        </p:nvGrpSpPr>
        <p:grpSpPr>
          <a:xfrm>
            <a:off x="1676548" y="3147241"/>
            <a:ext cx="3507563" cy="3707985"/>
            <a:chOff x="1676548" y="3147241"/>
            <a:chExt cx="3507563" cy="3707985"/>
          </a:xfrm>
        </p:grpSpPr>
        <p:sp>
          <p:nvSpPr>
            <p:cNvPr id="7635" name="Google Shape;7635;p101"/>
            <p:cNvSpPr/>
            <p:nvPr/>
          </p:nvSpPr>
          <p:spPr>
            <a:xfrm rot="-1735742">
              <a:off x="2832319" y="3772657"/>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01"/>
            <p:cNvSpPr/>
            <p:nvPr/>
          </p:nvSpPr>
          <p:spPr>
            <a:xfrm rot="-1735742">
              <a:off x="2345940" y="3568830"/>
              <a:ext cx="1821486" cy="2662077"/>
            </a:xfrm>
            <a:prstGeom prst="rect">
              <a:avLst/>
            </a:pr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7" name="Google Shape;7637;p101"/>
            <p:cNvGrpSpPr/>
            <p:nvPr/>
          </p:nvGrpSpPr>
          <p:grpSpPr>
            <a:xfrm rot="-1735962">
              <a:off x="2284516" y="3470339"/>
              <a:ext cx="2125629" cy="3061790"/>
              <a:chOff x="181453" y="1174394"/>
              <a:chExt cx="1804740" cy="2599577"/>
            </a:xfrm>
          </p:grpSpPr>
          <p:grpSp>
            <p:nvGrpSpPr>
              <p:cNvPr id="7638" name="Google Shape;7638;p101"/>
              <p:cNvGrpSpPr/>
              <p:nvPr/>
            </p:nvGrpSpPr>
            <p:grpSpPr>
              <a:xfrm>
                <a:off x="181453" y="1174394"/>
                <a:ext cx="1547736" cy="2260128"/>
                <a:chOff x="565350" y="1727350"/>
                <a:chExt cx="889350" cy="1298700"/>
              </a:xfrm>
            </p:grpSpPr>
            <p:sp>
              <p:nvSpPr>
                <p:cNvPr id="7639" name="Google Shape;7639;p101"/>
                <p:cNvSpPr/>
                <p:nvPr/>
              </p:nvSpPr>
              <p:spPr>
                <a:xfrm>
                  <a:off x="565350" y="1727350"/>
                  <a:ext cx="888600" cy="129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01"/>
                <p:cNvSpPr/>
                <p:nvPr/>
              </p:nvSpPr>
              <p:spPr>
                <a:xfrm>
                  <a:off x="565350" y="1727350"/>
                  <a:ext cx="100800" cy="129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01"/>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01"/>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01"/>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01"/>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01"/>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101"/>
              <p:cNvGrpSpPr/>
              <p:nvPr/>
            </p:nvGrpSpPr>
            <p:grpSpPr>
              <a:xfrm>
                <a:off x="438458" y="1513843"/>
                <a:ext cx="1547736" cy="2260128"/>
                <a:chOff x="565350" y="1727350"/>
                <a:chExt cx="889350" cy="1298700"/>
              </a:xfrm>
            </p:grpSpPr>
            <p:sp>
              <p:nvSpPr>
                <p:cNvPr id="7647" name="Google Shape;7647;p101"/>
                <p:cNvSpPr/>
                <p:nvPr/>
              </p:nvSpPr>
              <p:spPr>
                <a:xfrm>
                  <a:off x="565350" y="1727350"/>
                  <a:ext cx="888600" cy="129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01"/>
                <p:cNvSpPr/>
                <p:nvPr/>
              </p:nvSpPr>
              <p:spPr>
                <a:xfrm>
                  <a:off x="565350" y="1727350"/>
                  <a:ext cx="100800" cy="129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01"/>
                <p:cNvSpPr/>
                <p:nvPr/>
              </p:nvSpPr>
              <p:spPr>
                <a:xfrm flipH="1" rot="5400000">
                  <a:off x="875250" y="1823804"/>
                  <a:ext cx="274526" cy="507900"/>
                </a:xfrm>
                <a:custGeom>
                  <a:rect b="b" l="l" r="r" t="t"/>
                  <a:pathLst>
                    <a:path extrusionOk="0" h="1970" w="5354">
                      <a:moveTo>
                        <a:pt x="2613" y="0"/>
                      </a:moveTo>
                      <a:cubicBezTo>
                        <a:pt x="882" y="0"/>
                        <a:pt x="1" y="129"/>
                        <a:pt x="1" y="994"/>
                      </a:cubicBezTo>
                      <a:cubicBezTo>
                        <a:pt x="16" y="1860"/>
                        <a:pt x="1055" y="1970"/>
                        <a:pt x="2787" y="1970"/>
                      </a:cubicBezTo>
                      <a:cubicBezTo>
                        <a:pt x="4518" y="1970"/>
                        <a:pt x="5353" y="1860"/>
                        <a:pt x="5338" y="979"/>
                      </a:cubicBezTo>
                      <a:cubicBezTo>
                        <a:pt x="5338" y="113"/>
                        <a:pt x="4348" y="0"/>
                        <a:pt x="2613"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01"/>
                <p:cNvSpPr/>
                <p:nvPr/>
              </p:nvSpPr>
              <p:spPr>
                <a:xfrm flipH="1" rot="5400000">
                  <a:off x="997501" y="2466526"/>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01"/>
                <p:cNvSpPr/>
                <p:nvPr/>
              </p:nvSpPr>
              <p:spPr>
                <a:xfrm flipH="1" rot="5400000">
                  <a:off x="1004199" y="2426249"/>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01"/>
                <p:cNvSpPr/>
                <p:nvPr/>
              </p:nvSpPr>
              <p:spPr>
                <a:xfrm flipH="1" rot="5400000">
                  <a:off x="997501" y="1431401"/>
                  <a:ext cx="30050" cy="884347"/>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01"/>
                <p:cNvSpPr/>
                <p:nvPr/>
              </p:nvSpPr>
              <p:spPr>
                <a:xfrm flipH="1" rot="5400000">
                  <a:off x="1004199" y="1391124"/>
                  <a:ext cx="16650" cy="884351"/>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654" name="Google Shape;7654;p101"/>
          <p:cNvGrpSpPr/>
          <p:nvPr/>
        </p:nvGrpSpPr>
        <p:grpSpPr>
          <a:xfrm>
            <a:off x="293532" y="228583"/>
            <a:ext cx="1139967" cy="1056265"/>
            <a:chOff x="7893253" y="3121156"/>
            <a:chExt cx="856410" cy="793528"/>
          </a:xfrm>
        </p:grpSpPr>
        <p:sp>
          <p:nvSpPr>
            <p:cNvPr id="7655" name="Google Shape;7655;p101"/>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01"/>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01"/>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01"/>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01"/>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01"/>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101"/>
          <p:cNvGrpSpPr/>
          <p:nvPr/>
        </p:nvGrpSpPr>
        <p:grpSpPr>
          <a:xfrm>
            <a:off x="2760430" y="2055248"/>
            <a:ext cx="1699363" cy="1033150"/>
            <a:chOff x="6784369" y="2217533"/>
            <a:chExt cx="1139212" cy="692599"/>
          </a:xfrm>
        </p:grpSpPr>
        <p:sp>
          <p:nvSpPr>
            <p:cNvPr id="7662" name="Google Shape;7662;p101"/>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01"/>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01"/>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01"/>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01"/>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01"/>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01"/>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01"/>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01"/>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01"/>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01"/>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01"/>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01"/>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01"/>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01"/>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01"/>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01"/>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01"/>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01"/>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01"/>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01"/>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01"/>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01"/>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01"/>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01"/>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01"/>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01"/>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01"/>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01"/>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01"/>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01"/>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01"/>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101"/>
          <p:cNvGrpSpPr/>
          <p:nvPr/>
        </p:nvGrpSpPr>
        <p:grpSpPr>
          <a:xfrm>
            <a:off x="1398121" y="563702"/>
            <a:ext cx="2375291" cy="1965308"/>
            <a:chOff x="4654765" y="2053719"/>
            <a:chExt cx="1574709" cy="1302909"/>
          </a:xfrm>
        </p:grpSpPr>
        <p:sp>
          <p:nvSpPr>
            <p:cNvPr id="7695" name="Google Shape;7695;p101"/>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01"/>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01"/>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01"/>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01"/>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01"/>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01"/>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01"/>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101"/>
          <p:cNvGrpSpPr/>
          <p:nvPr/>
        </p:nvGrpSpPr>
        <p:grpSpPr>
          <a:xfrm>
            <a:off x="378069" y="2092279"/>
            <a:ext cx="2038529" cy="1763850"/>
            <a:chOff x="6222494" y="3474678"/>
            <a:chExt cx="1406949" cy="1217372"/>
          </a:xfrm>
        </p:grpSpPr>
        <p:sp>
          <p:nvSpPr>
            <p:cNvPr id="7704" name="Google Shape;7704;p101"/>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01"/>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01"/>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01"/>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01"/>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01"/>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01"/>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01"/>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01"/>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01"/>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01"/>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01"/>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01"/>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01"/>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01"/>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01"/>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01"/>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01"/>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01"/>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01"/>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01"/>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01"/>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01"/>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01"/>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01"/>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01"/>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01"/>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01"/>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01"/>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01"/>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01"/>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01"/>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01"/>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01"/>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01"/>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01"/>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01"/>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4" name="Shape 7744"/>
        <p:cNvGrpSpPr/>
        <p:nvPr/>
      </p:nvGrpSpPr>
      <p:grpSpPr>
        <a:xfrm>
          <a:off x="0" y="0"/>
          <a:ext cx="0" cy="0"/>
          <a:chOff x="0" y="0"/>
          <a:chExt cx="0" cy="0"/>
        </a:xfrm>
      </p:grpSpPr>
      <p:sp>
        <p:nvSpPr>
          <p:cNvPr id="7745" name="Google Shape;7745;p10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7746" name="Google Shape;7746;p102"/>
          <p:cNvSpPr txBox="1"/>
          <p:nvPr>
            <p:ph idx="4294967295" type="body"/>
          </p:nvPr>
        </p:nvSpPr>
        <p:spPr>
          <a:xfrm>
            <a:off x="720000" y="1152475"/>
            <a:ext cx="7704000" cy="12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Here’s an assortment of alternative resources whose style fits that of this template: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800">
                <a:latin typeface="DM Serif Display"/>
                <a:ea typeface="DM Serif Display"/>
                <a:cs typeface="DM Serif Display"/>
                <a:sym typeface="DM Serif Display"/>
              </a:rPr>
              <a:t>Vectors</a:t>
            </a:r>
            <a:endParaRPr sz="1800">
              <a:latin typeface="DM Serif Display"/>
              <a:ea typeface="DM Serif Display"/>
              <a:cs typeface="DM Serif Display"/>
              <a:sym typeface="DM Serif Display"/>
            </a:endParaRPr>
          </a:p>
          <a:p>
            <a:pPr indent="-304800" lvl="0" marL="457200" rtl="0" algn="l">
              <a:spcBef>
                <a:spcPts val="0"/>
              </a:spcBef>
              <a:spcAft>
                <a:spcPts val="0"/>
              </a:spcAft>
              <a:buSzPts val="1200"/>
              <a:buChar char="●"/>
            </a:pPr>
            <a:r>
              <a:rPr lang="en" sz="1200">
                <a:solidFill>
                  <a:schemeClr val="hlink"/>
                </a:solidFill>
                <a:uFill>
                  <a:noFill/>
                </a:uFill>
                <a:hlinkClick r:id="rId3"/>
              </a:rPr>
              <a:t>Naive coffee stickers set</a:t>
            </a:r>
            <a:endParaRPr sz="1200"/>
          </a:p>
          <a:p>
            <a:pPr indent="-304800" lvl="0" marL="457200" rtl="0" algn="l">
              <a:spcBef>
                <a:spcPts val="0"/>
              </a:spcBef>
              <a:spcAft>
                <a:spcPts val="0"/>
              </a:spcAft>
              <a:buSzPts val="1200"/>
              <a:buChar char="●"/>
            </a:pPr>
            <a:r>
              <a:rPr lang="en" sz="1200">
                <a:solidFill>
                  <a:schemeClr val="hlink"/>
                </a:solidFill>
                <a:uFill>
                  <a:noFill/>
                </a:uFill>
                <a:hlinkClick r:id="rId4"/>
              </a:rPr>
              <a:t>World book day vertical poster template</a:t>
            </a:r>
            <a:endParaRPr sz="1200"/>
          </a:p>
        </p:txBody>
      </p:sp>
      <p:grpSp>
        <p:nvGrpSpPr>
          <p:cNvPr id="7747" name="Google Shape;7747;p102"/>
          <p:cNvGrpSpPr/>
          <p:nvPr/>
        </p:nvGrpSpPr>
        <p:grpSpPr>
          <a:xfrm>
            <a:off x="897454" y="3347398"/>
            <a:ext cx="1313771" cy="1255801"/>
            <a:chOff x="5867019" y="4291246"/>
            <a:chExt cx="752102" cy="718915"/>
          </a:xfrm>
        </p:grpSpPr>
        <p:sp>
          <p:nvSpPr>
            <p:cNvPr id="7748" name="Google Shape;7748;p102"/>
            <p:cNvSpPr/>
            <p:nvPr/>
          </p:nvSpPr>
          <p:spPr>
            <a:xfrm>
              <a:off x="5867019" y="4472243"/>
              <a:ext cx="752102" cy="159004"/>
            </a:xfrm>
            <a:custGeom>
              <a:rect b="b" l="l" r="r" t="t"/>
              <a:pathLst>
                <a:path extrusionOk="0" h="3101" w="14668">
                  <a:moveTo>
                    <a:pt x="190" y="1"/>
                  </a:moveTo>
                  <a:cubicBezTo>
                    <a:pt x="80" y="1"/>
                    <a:pt x="1" y="76"/>
                    <a:pt x="1" y="190"/>
                  </a:cubicBezTo>
                  <a:lnTo>
                    <a:pt x="1" y="2911"/>
                  </a:lnTo>
                  <a:cubicBezTo>
                    <a:pt x="1" y="3025"/>
                    <a:pt x="80" y="3100"/>
                    <a:pt x="190" y="3100"/>
                  </a:cubicBezTo>
                  <a:lnTo>
                    <a:pt x="14479" y="3100"/>
                  </a:lnTo>
                  <a:cubicBezTo>
                    <a:pt x="14573" y="3100"/>
                    <a:pt x="14668" y="3025"/>
                    <a:pt x="14668" y="2911"/>
                  </a:cubicBezTo>
                  <a:lnTo>
                    <a:pt x="14668" y="190"/>
                  </a:lnTo>
                  <a:cubicBezTo>
                    <a:pt x="14668" y="76"/>
                    <a:pt x="14573" y="1"/>
                    <a:pt x="1447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02"/>
            <p:cNvSpPr/>
            <p:nvPr/>
          </p:nvSpPr>
          <p:spPr>
            <a:xfrm>
              <a:off x="5955980" y="4476140"/>
              <a:ext cx="32252" cy="150236"/>
            </a:xfrm>
            <a:custGeom>
              <a:rect b="b" l="l" r="r" t="t"/>
              <a:pathLst>
                <a:path extrusionOk="0" h="2930" w="629">
                  <a:moveTo>
                    <a:pt x="1" y="0"/>
                  </a:moveTo>
                  <a:lnTo>
                    <a:pt x="16" y="2930"/>
                  </a:lnTo>
                  <a:lnTo>
                    <a:pt x="628" y="2930"/>
                  </a:lnTo>
                  <a:lnTo>
                    <a:pt x="628"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02"/>
            <p:cNvSpPr/>
            <p:nvPr/>
          </p:nvSpPr>
          <p:spPr>
            <a:xfrm>
              <a:off x="5919575" y="4472243"/>
              <a:ext cx="11486" cy="159004"/>
            </a:xfrm>
            <a:custGeom>
              <a:rect b="b" l="l" r="r" t="t"/>
              <a:pathLst>
                <a:path extrusionOk="0" h="3101" w="224">
                  <a:moveTo>
                    <a:pt x="0" y="1"/>
                  </a:moveTo>
                  <a:lnTo>
                    <a:pt x="0" y="3100"/>
                  </a:lnTo>
                  <a:lnTo>
                    <a:pt x="223" y="3100"/>
                  </a:lnTo>
                  <a:lnTo>
                    <a:pt x="223"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02"/>
            <p:cNvSpPr/>
            <p:nvPr/>
          </p:nvSpPr>
          <p:spPr>
            <a:xfrm flipH="1">
              <a:off x="6526674" y="4476147"/>
              <a:ext cx="30031" cy="150236"/>
            </a:xfrm>
            <a:custGeom>
              <a:rect b="b" l="l" r="r" t="t"/>
              <a:pathLst>
                <a:path extrusionOk="0" h="2930" w="632">
                  <a:moveTo>
                    <a:pt x="0" y="0"/>
                  </a:moveTo>
                  <a:lnTo>
                    <a:pt x="0" y="2930"/>
                  </a:lnTo>
                  <a:lnTo>
                    <a:pt x="632" y="2930"/>
                  </a:lnTo>
                  <a:lnTo>
                    <a:pt x="632"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02"/>
            <p:cNvSpPr/>
            <p:nvPr/>
          </p:nvSpPr>
          <p:spPr>
            <a:xfrm flipH="1">
              <a:off x="6493080" y="4472250"/>
              <a:ext cx="10454" cy="159004"/>
            </a:xfrm>
            <a:custGeom>
              <a:rect b="b" l="l" r="r" t="t"/>
              <a:pathLst>
                <a:path extrusionOk="0" h="3101" w="220">
                  <a:moveTo>
                    <a:pt x="0" y="1"/>
                  </a:moveTo>
                  <a:lnTo>
                    <a:pt x="0" y="3100"/>
                  </a:lnTo>
                  <a:lnTo>
                    <a:pt x="220" y="3100"/>
                  </a:lnTo>
                  <a:lnTo>
                    <a:pt x="220"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02"/>
            <p:cNvSpPr/>
            <p:nvPr/>
          </p:nvSpPr>
          <p:spPr>
            <a:xfrm>
              <a:off x="6050375" y="4510032"/>
              <a:ext cx="152030" cy="80912"/>
            </a:xfrm>
            <a:custGeom>
              <a:rect b="b" l="l" r="r" t="t"/>
              <a:pathLst>
                <a:path extrusionOk="0" h="1578" w="2965">
                  <a:moveTo>
                    <a:pt x="1547" y="1"/>
                  </a:moveTo>
                  <a:cubicBezTo>
                    <a:pt x="617" y="1"/>
                    <a:pt x="1" y="318"/>
                    <a:pt x="1" y="791"/>
                  </a:cubicBezTo>
                  <a:cubicBezTo>
                    <a:pt x="1" y="1263"/>
                    <a:pt x="617" y="1577"/>
                    <a:pt x="1547" y="1577"/>
                  </a:cubicBezTo>
                  <a:cubicBezTo>
                    <a:pt x="2428" y="1577"/>
                    <a:pt x="2964" y="1279"/>
                    <a:pt x="2964" y="791"/>
                  </a:cubicBezTo>
                  <a:cubicBezTo>
                    <a:pt x="2964" y="303"/>
                    <a:pt x="2428" y="1"/>
                    <a:pt x="154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02"/>
            <p:cNvSpPr/>
            <p:nvPr/>
          </p:nvSpPr>
          <p:spPr>
            <a:xfrm>
              <a:off x="5877684" y="4804856"/>
              <a:ext cx="685598" cy="205305"/>
            </a:xfrm>
            <a:custGeom>
              <a:rect b="b" l="l" r="r" t="t"/>
              <a:pathLst>
                <a:path extrusionOk="0" h="4004" w="13371">
                  <a:moveTo>
                    <a:pt x="13182" y="0"/>
                  </a:moveTo>
                  <a:lnTo>
                    <a:pt x="190" y="16"/>
                  </a:lnTo>
                  <a:cubicBezTo>
                    <a:pt x="95" y="16"/>
                    <a:pt x="1" y="95"/>
                    <a:pt x="1" y="205"/>
                  </a:cubicBezTo>
                  <a:lnTo>
                    <a:pt x="16" y="3815"/>
                  </a:lnTo>
                  <a:cubicBezTo>
                    <a:pt x="16" y="3909"/>
                    <a:pt x="95" y="4004"/>
                    <a:pt x="205" y="4004"/>
                  </a:cubicBezTo>
                  <a:lnTo>
                    <a:pt x="13197" y="3985"/>
                  </a:lnTo>
                  <a:cubicBezTo>
                    <a:pt x="13292" y="3985"/>
                    <a:pt x="13371" y="3890"/>
                    <a:pt x="13371" y="3796"/>
                  </a:cubicBezTo>
                  <a:lnTo>
                    <a:pt x="13371" y="189"/>
                  </a:lnTo>
                  <a:cubicBezTo>
                    <a:pt x="13371" y="80"/>
                    <a:pt x="13292" y="0"/>
                    <a:pt x="1318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02"/>
            <p:cNvSpPr/>
            <p:nvPr/>
          </p:nvSpPr>
          <p:spPr>
            <a:xfrm>
              <a:off x="5959107" y="4809676"/>
              <a:ext cx="30098" cy="195665"/>
            </a:xfrm>
            <a:custGeom>
              <a:rect b="b" l="l" r="r" t="t"/>
              <a:pathLst>
                <a:path extrusionOk="0" h="3816" w="587">
                  <a:moveTo>
                    <a:pt x="0" y="1"/>
                  </a:moveTo>
                  <a:lnTo>
                    <a:pt x="19" y="3815"/>
                  </a:lnTo>
                  <a:lnTo>
                    <a:pt x="586" y="3815"/>
                  </a:lnTo>
                  <a:lnTo>
                    <a:pt x="567"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02"/>
            <p:cNvSpPr/>
            <p:nvPr/>
          </p:nvSpPr>
          <p:spPr>
            <a:xfrm>
              <a:off x="5926138" y="4805626"/>
              <a:ext cx="10511" cy="204536"/>
            </a:xfrm>
            <a:custGeom>
              <a:rect b="b" l="l" r="r" t="t"/>
              <a:pathLst>
                <a:path extrusionOk="0" h="3989" w="205">
                  <a:moveTo>
                    <a:pt x="1" y="1"/>
                  </a:moveTo>
                  <a:lnTo>
                    <a:pt x="1" y="3989"/>
                  </a:lnTo>
                  <a:lnTo>
                    <a:pt x="205" y="3989"/>
                  </a:lnTo>
                  <a:lnTo>
                    <a:pt x="205"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02"/>
            <p:cNvSpPr/>
            <p:nvPr/>
          </p:nvSpPr>
          <p:spPr>
            <a:xfrm>
              <a:off x="6008536" y="4805626"/>
              <a:ext cx="11281" cy="204536"/>
            </a:xfrm>
            <a:custGeom>
              <a:rect b="b" l="l" r="r" t="t"/>
              <a:pathLst>
                <a:path extrusionOk="0" h="3989" w="220">
                  <a:moveTo>
                    <a:pt x="0" y="1"/>
                  </a:moveTo>
                  <a:lnTo>
                    <a:pt x="15" y="3989"/>
                  </a:lnTo>
                  <a:lnTo>
                    <a:pt x="219" y="3989"/>
                  </a:lnTo>
                  <a:lnTo>
                    <a:pt x="204"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02"/>
            <p:cNvSpPr/>
            <p:nvPr/>
          </p:nvSpPr>
          <p:spPr>
            <a:xfrm>
              <a:off x="6446928" y="4808907"/>
              <a:ext cx="29124" cy="195460"/>
            </a:xfrm>
            <a:custGeom>
              <a:rect b="b" l="l" r="r" t="t"/>
              <a:pathLst>
                <a:path extrusionOk="0" h="3812" w="568">
                  <a:moveTo>
                    <a:pt x="568" y="1"/>
                  </a:moveTo>
                  <a:lnTo>
                    <a:pt x="1" y="16"/>
                  </a:lnTo>
                  <a:lnTo>
                    <a:pt x="1" y="3811"/>
                  </a:lnTo>
                  <a:lnTo>
                    <a:pt x="568" y="3811"/>
                  </a:lnTo>
                  <a:lnTo>
                    <a:pt x="568"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02"/>
            <p:cNvSpPr/>
            <p:nvPr/>
          </p:nvSpPr>
          <p:spPr>
            <a:xfrm>
              <a:off x="6498715" y="4804856"/>
              <a:ext cx="11281" cy="204331"/>
            </a:xfrm>
            <a:custGeom>
              <a:rect b="b" l="l" r="r" t="t"/>
              <a:pathLst>
                <a:path extrusionOk="0" h="3985" w="220">
                  <a:moveTo>
                    <a:pt x="0" y="0"/>
                  </a:moveTo>
                  <a:lnTo>
                    <a:pt x="15" y="3985"/>
                  </a:lnTo>
                  <a:lnTo>
                    <a:pt x="219" y="3985"/>
                  </a:lnTo>
                  <a:lnTo>
                    <a:pt x="204"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02"/>
            <p:cNvSpPr/>
            <p:nvPr/>
          </p:nvSpPr>
          <p:spPr>
            <a:xfrm>
              <a:off x="6420419" y="4804856"/>
              <a:ext cx="10511" cy="204331"/>
            </a:xfrm>
            <a:custGeom>
              <a:rect b="b" l="l" r="r" t="t"/>
              <a:pathLst>
                <a:path extrusionOk="0" h="3985" w="205">
                  <a:moveTo>
                    <a:pt x="0" y="0"/>
                  </a:moveTo>
                  <a:lnTo>
                    <a:pt x="0" y="3985"/>
                  </a:lnTo>
                  <a:lnTo>
                    <a:pt x="204" y="3985"/>
                  </a:lnTo>
                  <a:lnTo>
                    <a:pt x="204"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02"/>
            <p:cNvSpPr/>
            <p:nvPr/>
          </p:nvSpPr>
          <p:spPr>
            <a:xfrm>
              <a:off x="5911628" y="4657957"/>
              <a:ext cx="646065" cy="122701"/>
            </a:xfrm>
            <a:custGeom>
              <a:rect b="b" l="l" r="r" t="t"/>
              <a:pathLst>
                <a:path extrusionOk="0" h="2393" w="12600">
                  <a:moveTo>
                    <a:pt x="0" y="0"/>
                  </a:moveTo>
                  <a:lnTo>
                    <a:pt x="0" y="2393"/>
                  </a:lnTo>
                  <a:lnTo>
                    <a:pt x="12599" y="2393"/>
                  </a:lnTo>
                  <a:lnTo>
                    <a:pt x="12599" y="0"/>
                  </a:ln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02"/>
            <p:cNvSpPr/>
            <p:nvPr/>
          </p:nvSpPr>
          <p:spPr>
            <a:xfrm>
              <a:off x="5891272" y="4633704"/>
              <a:ext cx="684265" cy="165567"/>
            </a:xfrm>
            <a:custGeom>
              <a:rect b="b" l="l" r="r" t="t"/>
              <a:pathLst>
                <a:path extrusionOk="0" h="3229" w="13345">
                  <a:moveTo>
                    <a:pt x="0" y="1"/>
                  </a:moveTo>
                  <a:lnTo>
                    <a:pt x="0" y="80"/>
                  </a:lnTo>
                  <a:lnTo>
                    <a:pt x="0" y="632"/>
                  </a:lnTo>
                  <a:lnTo>
                    <a:pt x="0" y="2616"/>
                  </a:lnTo>
                  <a:lnTo>
                    <a:pt x="0" y="3104"/>
                  </a:lnTo>
                  <a:cubicBezTo>
                    <a:pt x="0" y="3165"/>
                    <a:pt x="80" y="3229"/>
                    <a:pt x="159" y="3229"/>
                  </a:cubicBezTo>
                  <a:lnTo>
                    <a:pt x="1592" y="3229"/>
                  </a:lnTo>
                  <a:cubicBezTo>
                    <a:pt x="1671" y="3229"/>
                    <a:pt x="1750" y="3165"/>
                    <a:pt x="1750" y="3104"/>
                  </a:cubicBezTo>
                  <a:cubicBezTo>
                    <a:pt x="1750" y="3025"/>
                    <a:pt x="1815" y="2960"/>
                    <a:pt x="1909" y="2960"/>
                  </a:cubicBezTo>
                  <a:lnTo>
                    <a:pt x="2646" y="2960"/>
                  </a:lnTo>
                  <a:cubicBezTo>
                    <a:pt x="2726" y="2960"/>
                    <a:pt x="2790" y="3025"/>
                    <a:pt x="2790" y="3104"/>
                  </a:cubicBezTo>
                  <a:cubicBezTo>
                    <a:pt x="2790" y="3165"/>
                    <a:pt x="2869" y="3229"/>
                    <a:pt x="2949" y="3229"/>
                  </a:cubicBezTo>
                  <a:lnTo>
                    <a:pt x="13344" y="3229"/>
                  </a:lnTo>
                  <a:lnTo>
                    <a:pt x="13344" y="2616"/>
                  </a:lnTo>
                  <a:lnTo>
                    <a:pt x="885" y="2616"/>
                  </a:lnTo>
                  <a:cubicBezTo>
                    <a:pt x="790" y="2616"/>
                    <a:pt x="726" y="2552"/>
                    <a:pt x="726" y="2488"/>
                  </a:cubicBezTo>
                  <a:lnTo>
                    <a:pt x="726" y="757"/>
                  </a:lnTo>
                  <a:cubicBezTo>
                    <a:pt x="726" y="677"/>
                    <a:pt x="790" y="632"/>
                    <a:pt x="885" y="632"/>
                  </a:cubicBezTo>
                  <a:lnTo>
                    <a:pt x="13344" y="632"/>
                  </a:lnTo>
                  <a:lnTo>
                    <a:pt x="13344" y="1"/>
                  </a:lnTo>
                  <a:lnTo>
                    <a:pt x="2949" y="1"/>
                  </a:lnTo>
                  <a:cubicBezTo>
                    <a:pt x="2869" y="1"/>
                    <a:pt x="2790" y="65"/>
                    <a:pt x="2790" y="140"/>
                  </a:cubicBezTo>
                  <a:cubicBezTo>
                    <a:pt x="2790" y="220"/>
                    <a:pt x="2726" y="269"/>
                    <a:pt x="2646" y="269"/>
                  </a:cubicBezTo>
                  <a:lnTo>
                    <a:pt x="1909" y="269"/>
                  </a:lnTo>
                  <a:cubicBezTo>
                    <a:pt x="1815" y="269"/>
                    <a:pt x="1750" y="220"/>
                    <a:pt x="1750" y="140"/>
                  </a:cubicBezTo>
                  <a:cubicBezTo>
                    <a:pt x="1750" y="65"/>
                    <a:pt x="1671" y="1"/>
                    <a:pt x="15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02"/>
            <p:cNvSpPr/>
            <p:nvPr/>
          </p:nvSpPr>
          <p:spPr>
            <a:xfrm>
              <a:off x="5940700" y="4742661"/>
              <a:ext cx="605763" cy="12255"/>
            </a:xfrm>
            <a:custGeom>
              <a:rect b="b" l="l" r="r" t="t"/>
              <a:pathLst>
                <a:path extrusionOk="0" h="239" w="11814">
                  <a:moveTo>
                    <a:pt x="0" y="0"/>
                  </a:moveTo>
                  <a:lnTo>
                    <a:pt x="0" y="238"/>
                  </a:lnTo>
                  <a:lnTo>
                    <a:pt x="11813" y="238"/>
                  </a:lnTo>
                  <a:lnTo>
                    <a:pt x="11813"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02"/>
            <p:cNvSpPr/>
            <p:nvPr/>
          </p:nvSpPr>
          <p:spPr>
            <a:xfrm>
              <a:off x="5940700" y="4719383"/>
              <a:ext cx="605763" cy="11281"/>
            </a:xfrm>
            <a:custGeom>
              <a:rect b="b" l="l" r="r" t="t"/>
              <a:pathLst>
                <a:path extrusionOk="0" h="220" w="11814">
                  <a:moveTo>
                    <a:pt x="0" y="0"/>
                  </a:moveTo>
                  <a:lnTo>
                    <a:pt x="0" y="220"/>
                  </a:lnTo>
                  <a:lnTo>
                    <a:pt x="11813" y="220"/>
                  </a:lnTo>
                  <a:lnTo>
                    <a:pt x="11813"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02"/>
            <p:cNvSpPr/>
            <p:nvPr/>
          </p:nvSpPr>
          <p:spPr>
            <a:xfrm>
              <a:off x="5878454" y="4291246"/>
              <a:ext cx="678471" cy="171361"/>
            </a:xfrm>
            <a:custGeom>
              <a:rect b="b" l="l" r="r" t="t"/>
              <a:pathLst>
                <a:path extrusionOk="0" h="3342" w="13232">
                  <a:moveTo>
                    <a:pt x="13122" y="0"/>
                  </a:moveTo>
                  <a:lnTo>
                    <a:pt x="110" y="34"/>
                  </a:lnTo>
                  <a:cubicBezTo>
                    <a:pt x="61" y="34"/>
                    <a:pt x="1" y="110"/>
                    <a:pt x="1" y="189"/>
                  </a:cubicBezTo>
                  <a:lnTo>
                    <a:pt x="16" y="3183"/>
                  </a:lnTo>
                  <a:cubicBezTo>
                    <a:pt x="16" y="3277"/>
                    <a:pt x="61" y="3342"/>
                    <a:pt x="125" y="3342"/>
                  </a:cubicBezTo>
                  <a:lnTo>
                    <a:pt x="13137" y="3308"/>
                  </a:lnTo>
                  <a:cubicBezTo>
                    <a:pt x="13182" y="3308"/>
                    <a:pt x="13231" y="3228"/>
                    <a:pt x="13231" y="3153"/>
                  </a:cubicBezTo>
                  <a:lnTo>
                    <a:pt x="13231" y="159"/>
                  </a:lnTo>
                  <a:cubicBezTo>
                    <a:pt x="13231" y="64"/>
                    <a:pt x="13182" y="0"/>
                    <a:pt x="13122" y="0"/>
                  </a:cubicBezTo>
                  <a:close/>
                </a:path>
              </a:pathLst>
            </a:custGeom>
            <a:solidFill>
              <a:srgbClr val="00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02"/>
            <p:cNvSpPr/>
            <p:nvPr/>
          </p:nvSpPr>
          <p:spPr>
            <a:xfrm>
              <a:off x="5922857" y="4297809"/>
              <a:ext cx="15331" cy="159978"/>
            </a:xfrm>
            <a:custGeom>
              <a:rect b="b" l="l" r="r" t="t"/>
              <a:pathLst>
                <a:path extrusionOk="0" h="3120" w="299">
                  <a:moveTo>
                    <a:pt x="0" y="1"/>
                  </a:moveTo>
                  <a:lnTo>
                    <a:pt x="0" y="3119"/>
                  </a:lnTo>
                  <a:lnTo>
                    <a:pt x="299" y="3119"/>
                  </a:lnTo>
                  <a:lnTo>
                    <a:pt x="299"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02"/>
            <p:cNvSpPr/>
            <p:nvPr/>
          </p:nvSpPr>
          <p:spPr>
            <a:xfrm>
              <a:off x="5904244" y="4292990"/>
              <a:ext cx="6461" cy="169618"/>
            </a:xfrm>
            <a:custGeom>
              <a:rect b="b" l="l" r="r" t="t"/>
              <a:pathLst>
                <a:path extrusionOk="0" h="3308" w="126">
                  <a:moveTo>
                    <a:pt x="0" y="0"/>
                  </a:moveTo>
                  <a:lnTo>
                    <a:pt x="16" y="3308"/>
                  </a:lnTo>
                  <a:lnTo>
                    <a:pt x="125" y="3308"/>
                  </a:lnTo>
                  <a:lnTo>
                    <a:pt x="110"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02"/>
            <p:cNvSpPr/>
            <p:nvPr/>
          </p:nvSpPr>
          <p:spPr>
            <a:xfrm>
              <a:off x="6494613" y="4296066"/>
              <a:ext cx="15382" cy="159978"/>
            </a:xfrm>
            <a:custGeom>
              <a:rect b="b" l="l" r="r" t="t"/>
              <a:pathLst>
                <a:path extrusionOk="0" h="3120" w="300">
                  <a:moveTo>
                    <a:pt x="1" y="1"/>
                  </a:moveTo>
                  <a:lnTo>
                    <a:pt x="1" y="3119"/>
                  </a:lnTo>
                  <a:lnTo>
                    <a:pt x="299" y="3119"/>
                  </a:lnTo>
                  <a:lnTo>
                    <a:pt x="299"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02"/>
            <p:cNvSpPr/>
            <p:nvPr/>
          </p:nvSpPr>
          <p:spPr>
            <a:xfrm>
              <a:off x="6522147" y="4291246"/>
              <a:ext cx="5692" cy="169618"/>
            </a:xfrm>
            <a:custGeom>
              <a:rect b="b" l="l" r="r" t="t"/>
              <a:pathLst>
                <a:path extrusionOk="0" h="3308" w="111">
                  <a:moveTo>
                    <a:pt x="1" y="0"/>
                  </a:moveTo>
                  <a:lnTo>
                    <a:pt x="1" y="3308"/>
                  </a:lnTo>
                  <a:lnTo>
                    <a:pt x="110" y="3308"/>
                  </a:lnTo>
                  <a:lnTo>
                    <a:pt x="110"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02"/>
            <p:cNvSpPr/>
            <p:nvPr/>
          </p:nvSpPr>
          <p:spPr>
            <a:xfrm>
              <a:off x="5980232" y="4308269"/>
              <a:ext cx="465987" cy="133212"/>
            </a:xfrm>
            <a:custGeom>
              <a:rect b="b" l="l" r="r" t="t"/>
              <a:pathLst>
                <a:path extrusionOk="0" h="2598" w="9088">
                  <a:moveTo>
                    <a:pt x="8869" y="1"/>
                  </a:moveTo>
                  <a:lnTo>
                    <a:pt x="220" y="16"/>
                  </a:lnTo>
                  <a:cubicBezTo>
                    <a:pt x="220" y="190"/>
                    <a:pt x="125" y="330"/>
                    <a:pt x="0" y="330"/>
                  </a:cubicBezTo>
                  <a:lnTo>
                    <a:pt x="0" y="2299"/>
                  </a:lnTo>
                  <a:cubicBezTo>
                    <a:pt x="125" y="2299"/>
                    <a:pt x="220" y="2424"/>
                    <a:pt x="220" y="2598"/>
                  </a:cubicBezTo>
                  <a:lnTo>
                    <a:pt x="8869" y="2583"/>
                  </a:lnTo>
                  <a:cubicBezTo>
                    <a:pt x="8869" y="2409"/>
                    <a:pt x="8963" y="2269"/>
                    <a:pt x="9088" y="2269"/>
                  </a:cubicBezTo>
                  <a:lnTo>
                    <a:pt x="9088" y="299"/>
                  </a:lnTo>
                  <a:cubicBezTo>
                    <a:pt x="9082" y="300"/>
                    <a:pt x="9075" y="301"/>
                    <a:pt x="9069" y="301"/>
                  </a:cubicBezTo>
                  <a:cubicBezTo>
                    <a:pt x="8954" y="301"/>
                    <a:pt x="8869" y="166"/>
                    <a:pt x="8869" y="1"/>
                  </a:cubicBezTo>
                  <a:close/>
                </a:path>
              </a:pathLst>
            </a:custGeom>
            <a:solidFill>
              <a:schemeClr val="lt2"/>
            </a:solidFill>
            <a:ln cap="rnd" cmpd="sng" w="1600">
              <a:solidFill>
                <a:srgbClr val="FFB887"/>
              </a:solidFill>
              <a:prstDash val="solid"/>
              <a:miter lim="37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102"/>
          <p:cNvGrpSpPr/>
          <p:nvPr/>
        </p:nvGrpSpPr>
        <p:grpSpPr>
          <a:xfrm>
            <a:off x="720460" y="2973324"/>
            <a:ext cx="1667771" cy="402560"/>
            <a:chOff x="5018435" y="3777449"/>
            <a:chExt cx="1667771" cy="402560"/>
          </a:xfrm>
        </p:grpSpPr>
        <p:sp>
          <p:nvSpPr>
            <p:cNvPr id="7772" name="Google Shape;7772;p102"/>
            <p:cNvSpPr/>
            <p:nvPr/>
          </p:nvSpPr>
          <p:spPr>
            <a:xfrm>
              <a:off x="5018435" y="3777449"/>
              <a:ext cx="1667771" cy="402560"/>
            </a:xfrm>
            <a:custGeom>
              <a:rect b="b" l="l" r="r" t="t"/>
              <a:pathLst>
                <a:path extrusionOk="0" h="7851" w="32526">
                  <a:moveTo>
                    <a:pt x="7223" y="1"/>
                  </a:moveTo>
                  <a:cubicBezTo>
                    <a:pt x="6276" y="1"/>
                    <a:pt x="5236" y="70"/>
                    <a:pt x="4095" y="226"/>
                  </a:cubicBezTo>
                  <a:lnTo>
                    <a:pt x="4080" y="260"/>
                  </a:lnTo>
                  <a:lnTo>
                    <a:pt x="4129" y="653"/>
                  </a:lnTo>
                  <a:lnTo>
                    <a:pt x="3781" y="1046"/>
                  </a:lnTo>
                  <a:lnTo>
                    <a:pt x="3736" y="1095"/>
                  </a:lnTo>
                  <a:lnTo>
                    <a:pt x="3781" y="1454"/>
                  </a:lnTo>
                  <a:lnTo>
                    <a:pt x="3388" y="1851"/>
                  </a:lnTo>
                  <a:lnTo>
                    <a:pt x="3418" y="2259"/>
                  </a:lnTo>
                  <a:lnTo>
                    <a:pt x="3025" y="2637"/>
                  </a:lnTo>
                  <a:lnTo>
                    <a:pt x="3074" y="3061"/>
                  </a:lnTo>
                  <a:lnTo>
                    <a:pt x="2677" y="3439"/>
                  </a:lnTo>
                  <a:lnTo>
                    <a:pt x="2726" y="3866"/>
                  </a:lnTo>
                  <a:lnTo>
                    <a:pt x="2333" y="4229"/>
                  </a:lnTo>
                  <a:lnTo>
                    <a:pt x="2378" y="4667"/>
                  </a:lnTo>
                  <a:lnTo>
                    <a:pt x="1985" y="5015"/>
                  </a:lnTo>
                  <a:lnTo>
                    <a:pt x="2034" y="5472"/>
                  </a:lnTo>
                  <a:lnTo>
                    <a:pt x="1638" y="5820"/>
                  </a:lnTo>
                  <a:lnTo>
                    <a:pt x="1687" y="6274"/>
                  </a:lnTo>
                  <a:lnTo>
                    <a:pt x="1373" y="6576"/>
                  </a:lnTo>
                  <a:lnTo>
                    <a:pt x="488" y="6637"/>
                  </a:lnTo>
                  <a:cubicBezTo>
                    <a:pt x="205" y="6671"/>
                    <a:pt x="1" y="6920"/>
                    <a:pt x="31" y="7204"/>
                  </a:cubicBezTo>
                  <a:cubicBezTo>
                    <a:pt x="49" y="7477"/>
                    <a:pt x="282" y="7677"/>
                    <a:pt x="553" y="7677"/>
                  </a:cubicBezTo>
                  <a:cubicBezTo>
                    <a:pt x="563" y="7677"/>
                    <a:pt x="573" y="7677"/>
                    <a:pt x="583" y="7676"/>
                  </a:cubicBezTo>
                  <a:lnTo>
                    <a:pt x="14241" y="6527"/>
                  </a:lnTo>
                  <a:cubicBezTo>
                    <a:pt x="14604" y="7313"/>
                    <a:pt x="15390" y="7835"/>
                    <a:pt x="16271" y="7850"/>
                  </a:cubicBezTo>
                  <a:cubicBezTo>
                    <a:pt x="17155" y="7835"/>
                    <a:pt x="17926" y="7313"/>
                    <a:pt x="18289" y="6527"/>
                  </a:cubicBezTo>
                  <a:lnTo>
                    <a:pt x="31958" y="7676"/>
                  </a:lnTo>
                  <a:cubicBezTo>
                    <a:pt x="31968" y="7677"/>
                    <a:pt x="31978" y="7677"/>
                    <a:pt x="31988" y="7677"/>
                  </a:cubicBezTo>
                  <a:cubicBezTo>
                    <a:pt x="32258" y="7677"/>
                    <a:pt x="32481" y="7477"/>
                    <a:pt x="32510" y="7204"/>
                  </a:cubicBezTo>
                  <a:cubicBezTo>
                    <a:pt x="32525" y="6920"/>
                    <a:pt x="32321" y="6671"/>
                    <a:pt x="32038" y="6637"/>
                  </a:cubicBezTo>
                  <a:lnTo>
                    <a:pt x="31172" y="6576"/>
                  </a:lnTo>
                  <a:lnTo>
                    <a:pt x="30858" y="6274"/>
                  </a:lnTo>
                  <a:lnTo>
                    <a:pt x="30904" y="5820"/>
                  </a:lnTo>
                  <a:lnTo>
                    <a:pt x="30510" y="5472"/>
                  </a:lnTo>
                  <a:lnTo>
                    <a:pt x="30556" y="5015"/>
                  </a:lnTo>
                  <a:lnTo>
                    <a:pt x="30163" y="4667"/>
                  </a:lnTo>
                  <a:lnTo>
                    <a:pt x="30197" y="4229"/>
                  </a:lnTo>
                  <a:lnTo>
                    <a:pt x="29800" y="3866"/>
                  </a:lnTo>
                  <a:lnTo>
                    <a:pt x="29849" y="3439"/>
                  </a:lnTo>
                  <a:lnTo>
                    <a:pt x="29456" y="3061"/>
                  </a:lnTo>
                  <a:lnTo>
                    <a:pt x="29501" y="2637"/>
                  </a:lnTo>
                  <a:lnTo>
                    <a:pt x="29108" y="2259"/>
                  </a:lnTo>
                  <a:lnTo>
                    <a:pt x="29157" y="1851"/>
                  </a:lnTo>
                  <a:lnTo>
                    <a:pt x="28760" y="1454"/>
                  </a:lnTo>
                  <a:lnTo>
                    <a:pt x="28794" y="1095"/>
                  </a:lnTo>
                  <a:lnTo>
                    <a:pt x="28760" y="1046"/>
                  </a:lnTo>
                  <a:lnTo>
                    <a:pt x="28416" y="653"/>
                  </a:lnTo>
                  <a:lnTo>
                    <a:pt x="28446" y="260"/>
                  </a:lnTo>
                  <a:lnTo>
                    <a:pt x="28462" y="260"/>
                  </a:lnTo>
                  <a:cubicBezTo>
                    <a:pt x="28446" y="226"/>
                    <a:pt x="28431" y="226"/>
                    <a:pt x="28431" y="226"/>
                  </a:cubicBezTo>
                  <a:cubicBezTo>
                    <a:pt x="27290" y="70"/>
                    <a:pt x="26250" y="1"/>
                    <a:pt x="25304" y="1"/>
                  </a:cubicBezTo>
                  <a:cubicBezTo>
                    <a:pt x="18034" y="1"/>
                    <a:pt x="16271" y="4070"/>
                    <a:pt x="16271" y="4070"/>
                  </a:cubicBezTo>
                  <a:cubicBezTo>
                    <a:pt x="16271" y="4070"/>
                    <a:pt x="14495" y="1"/>
                    <a:pt x="722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02"/>
            <p:cNvSpPr/>
            <p:nvPr/>
          </p:nvSpPr>
          <p:spPr>
            <a:xfrm>
              <a:off x="5922241" y="4022333"/>
              <a:ext cx="680778" cy="53582"/>
            </a:xfrm>
            <a:custGeom>
              <a:rect b="b" l="l" r="r" t="t"/>
              <a:pathLst>
                <a:path extrusionOk="0" h="1045" w="13277">
                  <a:moveTo>
                    <a:pt x="3090" y="1"/>
                  </a:moveTo>
                  <a:cubicBezTo>
                    <a:pt x="2921" y="1"/>
                    <a:pt x="2752" y="2"/>
                    <a:pt x="2583" y="5"/>
                  </a:cubicBezTo>
                  <a:cubicBezTo>
                    <a:pt x="2015" y="5"/>
                    <a:pt x="1433" y="20"/>
                    <a:pt x="866" y="80"/>
                  </a:cubicBezTo>
                  <a:cubicBezTo>
                    <a:pt x="583" y="99"/>
                    <a:pt x="299" y="145"/>
                    <a:pt x="16" y="209"/>
                  </a:cubicBezTo>
                  <a:lnTo>
                    <a:pt x="1" y="209"/>
                  </a:lnTo>
                  <a:cubicBezTo>
                    <a:pt x="61" y="303"/>
                    <a:pt x="110" y="398"/>
                    <a:pt x="141" y="492"/>
                  </a:cubicBezTo>
                  <a:cubicBezTo>
                    <a:pt x="171" y="492"/>
                    <a:pt x="205" y="477"/>
                    <a:pt x="250" y="477"/>
                  </a:cubicBezTo>
                  <a:cubicBezTo>
                    <a:pt x="534" y="458"/>
                    <a:pt x="817" y="443"/>
                    <a:pt x="1116" y="443"/>
                  </a:cubicBezTo>
                  <a:cubicBezTo>
                    <a:pt x="1409" y="436"/>
                    <a:pt x="1697" y="432"/>
                    <a:pt x="1985" y="432"/>
                  </a:cubicBezTo>
                  <a:cubicBezTo>
                    <a:pt x="2273" y="432"/>
                    <a:pt x="2560" y="436"/>
                    <a:pt x="2851" y="443"/>
                  </a:cubicBezTo>
                  <a:cubicBezTo>
                    <a:pt x="4015" y="458"/>
                    <a:pt x="5164" y="507"/>
                    <a:pt x="6332" y="572"/>
                  </a:cubicBezTo>
                  <a:cubicBezTo>
                    <a:pt x="7482" y="632"/>
                    <a:pt x="8646" y="712"/>
                    <a:pt x="9795" y="791"/>
                  </a:cubicBezTo>
                  <a:cubicBezTo>
                    <a:pt x="10963" y="870"/>
                    <a:pt x="12112" y="950"/>
                    <a:pt x="13277" y="1044"/>
                  </a:cubicBezTo>
                  <a:lnTo>
                    <a:pt x="12883" y="696"/>
                  </a:lnTo>
                  <a:cubicBezTo>
                    <a:pt x="11734" y="572"/>
                    <a:pt x="10600" y="458"/>
                    <a:pt x="9451" y="349"/>
                  </a:cubicBezTo>
                  <a:cubicBezTo>
                    <a:pt x="8317" y="254"/>
                    <a:pt x="7164" y="160"/>
                    <a:pt x="6015" y="99"/>
                  </a:cubicBezTo>
                  <a:cubicBezTo>
                    <a:pt x="5048" y="44"/>
                    <a:pt x="4070" y="1"/>
                    <a:pt x="3090"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02"/>
            <p:cNvSpPr/>
            <p:nvPr/>
          </p:nvSpPr>
          <p:spPr>
            <a:xfrm>
              <a:off x="5102370" y="4044432"/>
              <a:ext cx="673600" cy="54710"/>
            </a:xfrm>
            <a:custGeom>
              <a:rect b="b" l="l" r="r" t="t"/>
              <a:pathLst>
                <a:path extrusionOk="0" h="1067" w="13137">
                  <a:moveTo>
                    <a:pt x="11288" y="1"/>
                  </a:moveTo>
                  <a:cubicBezTo>
                    <a:pt x="10997" y="1"/>
                    <a:pt x="10706" y="5"/>
                    <a:pt x="10415" y="12"/>
                  </a:cubicBezTo>
                  <a:cubicBezTo>
                    <a:pt x="9262" y="27"/>
                    <a:pt x="8098" y="76"/>
                    <a:pt x="6949" y="141"/>
                  </a:cubicBezTo>
                  <a:cubicBezTo>
                    <a:pt x="5784" y="201"/>
                    <a:pt x="4631" y="281"/>
                    <a:pt x="3467" y="360"/>
                  </a:cubicBezTo>
                  <a:cubicBezTo>
                    <a:pt x="2318" y="439"/>
                    <a:pt x="1154" y="519"/>
                    <a:pt x="1" y="613"/>
                  </a:cubicBezTo>
                  <a:lnTo>
                    <a:pt x="50" y="1067"/>
                  </a:lnTo>
                  <a:cubicBezTo>
                    <a:pt x="1199" y="942"/>
                    <a:pt x="2348" y="817"/>
                    <a:pt x="3497" y="689"/>
                  </a:cubicBezTo>
                  <a:cubicBezTo>
                    <a:pt x="4650" y="579"/>
                    <a:pt x="5799" y="470"/>
                    <a:pt x="6964" y="375"/>
                  </a:cubicBezTo>
                  <a:cubicBezTo>
                    <a:pt x="8113" y="281"/>
                    <a:pt x="9262" y="186"/>
                    <a:pt x="10430" y="122"/>
                  </a:cubicBezTo>
                  <a:cubicBezTo>
                    <a:pt x="10997" y="92"/>
                    <a:pt x="11579" y="76"/>
                    <a:pt x="12161" y="61"/>
                  </a:cubicBezTo>
                  <a:cubicBezTo>
                    <a:pt x="12445" y="61"/>
                    <a:pt x="12728" y="61"/>
                    <a:pt x="13027" y="76"/>
                  </a:cubicBezTo>
                  <a:lnTo>
                    <a:pt x="13122" y="76"/>
                  </a:lnTo>
                  <a:cubicBezTo>
                    <a:pt x="13122" y="76"/>
                    <a:pt x="13122" y="61"/>
                    <a:pt x="13137" y="61"/>
                  </a:cubicBezTo>
                  <a:cubicBezTo>
                    <a:pt x="13091" y="61"/>
                    <a:pt x="13061" y="46"/>
                    <a:pt x="13027" y="46"/>
                  </a:cubicBezTo>
                  <a:cubicBezTo>
                    <a:pt x="12744" y="27"/>
                    <a:pt x="12445" y="12"/>
                    <a:pt x="12161" y="12"/>
                  </a:cubicBezTo>
                  <a:cubicBezTo>
                    <a:pt x="11870" y="5"/>
                    <a:pt x="11579" y="1"/>
                    <a:pt x="11288" y="1"/>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02"/>
            <p:cNvSpPr/>
            <p:nvPr/>
          </p:nvSpPr>
          <p:spPr>
            <a:xfrm>
              <a:off x="5120214" y="4014796"/>
              <a:ext cx="663140" cy="43276"/>
            </a:xfrm>
            <a:custGeom>
              <a:rect b="b" l="l" r="r" t="t"/>
              <a:pathLst>
                <a:path extrusionOk="0" h="844" w="12933">
                  <a:moveTo>
                    <a:pt x="8623" y="0"/>
                  </a:moveTo>
                  <a:cubicBezTo>
                    <a:pt x="8048" y="0"/>
                    <a:pt x="7474" y="8"/>
                    <a:pt x="6899" y="23"/>
                  </a:cubicBezTo>
                  <a:cubicBezTo>
                    <a:pt x="5735" y="57"/>
                    <a:pt x="4601" y="103"/>
                    <a:pt x="3452" y="167"/>
                  </a:cubicBezTo>
                  <a:cubicBezTo>
                    <a:pt x="2299" y="227"/>
                    <a:pt x="1150" y="307"/>
                    <a:pt x="0" y="386"/>
                  </a:cubicBezTo>
                  <a:lnTo>
                    <a:pt x="49" y="843"/>
                  </a:lnTo>
                  <a:cubicBezTo>
                    <a:pt x="1184" y="719"/>
                    <a:pt x="2333" y="605"/>
                    <a:pt x="3467" y="496"/>
                  </a:cubicBezTo>
                  <a:cubicBezTo>
                    <a:pt x="4616" y="401"/>
                    <a:pt x="5750" y="307"/>
                    <a:pt x="6899" y="246"/>
                  </a:cubicBezTo>
                  <a:cubicBezTo>
                    <a:pt x="7879" y="191"/>
                    <a:pt x="8859" y="148"/>
                    <a:pt x="9829" y="148"/>
                  </a:cubicBezTo>
                  <a:cubicBezTo>
                    <a:pt x="9997" y="148"/>
                    <a:pt x="10164" y="149"/>
                    <a:pt x="10332" y="152"/>
                  </a:cubicBezTo>
                  <a:cubicBezTo>
                    <a:pt x="10917" y="152"/>
                    <a:pt x="11484" y="167"/>
                    <a:pt x="12067" y="227"/>
                  </a:cubicBezTo>
                  <a:cubicBezTo>
                    <a:pt x="12350" y="246"/>
                    <a:pt x="12634" y="292"/>
                    <a:pt x="12902" y="356"/>
                  </a:cubicBezTo>
                  <a:lnTo>
                    <a:pt x="12917" y="356"/>
                  </a:lnTo>
                  <a:lnTo>
                    <a:pt x="12932" y="341"/>
                  </a:lnTo>
                  <a:lnTo>
                    <a:pt x="12917" y="322"/>
                  </a:lnTo>
                  <a:cubicBezTo>
                    <a:pt x="12634" y="261"/>
                    <a:pt x="12350" y="212"/>
                    <a:pt x="12067" y="167"/>
                  </a:cubicBezTo>
                  <a:cubicBezTo>
                    <a:pt x="11500" y="87"/>
                    <a:pt x="10917" y="57"/>
                    <a:pt x="10350" y="23"/>
                  </a:cubicBezTo>
                  <a:cubicBezTo>
                    <a:pt x="9774" y="8"/>
                    <a:pt x="9198" y="0"/>
                    <a:pt x="8623"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02"/>
            <p:cNvSpPr/>
            <p:nvPr/>
          </p:nvSpPr>
          <p:spPr>
            <a:xfrm>
              <a:off x="5138057" y="3980288"/>
              <a:ext cx="655756" cy="39789"/>
            </a:xfrm>
            <a:custGeom>
              <a:rect b="b" l="l" r="r" t="t"/>
              <a:pathLst>
                <a:path extrusionOk="0" h="776" w="12789">
                  <a:moveTo>
                    <a:pt x="6277" y="0"/>
                  </a:moveTo>
                  <a:cubicBezTo>
                    <a:pt x="5327" y="0"/>
                    <a:pt x="4380" y="28"/>
                    <a:pt x="3433" y="69"/>
                  </a:cubicBezTo>
                  <a:cubicBezTo>
                    <a:pt x="2283" y="114"/>
                    <a:pt x="1149" y="178"/>
                    <a:pt x="0" y="273"/>
                  </a:cubicBezTo>
                  <a:lnTo>
                    <a:pt x="45" y="711"/>
                  </a:lnTo>
                  <a:cubicBezTo>
                    <a:pt x="1180" y="587"/>
                    <a:pt x="2314" y="477"/>
                    <a:pt x="3448" y="398"/>
                  </a:cubicBezTo>
                  <a:cubicBezTo>
                    <a:pt x="4597" y="318"/>
                    <a:pt x="5731" y="258"/>
                    <a:pt x="6884" y="224"/>
                  </a:cubicBezTo>
                  <a:cubicBezTo>
                    <a:pt x="7294" y="213"/>
                    <a:pt x="7705" y="206"/>
                    <a:pt x="8118" y="206"/>
                  </a:cubicBezTo>
                  <a:cubicBezTo>
                    <a:pt x="8846" y="206"/>
                    <a:pt x="9577" y="228"/>
                    <a:pt x="10301" y="288"/>
                  </a:cubicBezTo>
                  <a:cubicBezTo>
                    <a:pt x="10868" y="318"/>
                    <a:pt x="11435" y="398"/>
                    <a:pt x="12002" y="522"/>
                  </a:cubicBezTo>
                  <a:cubicBezTo>
                    <a:pt x="12252" y="587"/>
                    <a:pt x="12520" y="651"/>
                    <a:pt x="12773" y="776"/>
                  </a:cubicBezTo>
                  <a:cubicBezTo>
                    <a:pt x="12773" y="760"/>
                    <a:pt x="12788" y="760"/>
                    <a:pt x="12788" y="745"/>
                  </a:cubicBezTo>
                  <a:cubicBezTo>
                    <a:pt x="12535" y="617"/>
                    <a:pt x="12271" y="541"/>
                    <a:pt x="12002" y="462"/>
                  </a:cubicBezTo>
                  <a:cubicBezTo>
                    <a:pt x="11450" y="318"/>
                    <a:pt x="10883" y="239"/>
                    <a:pt x="10316" y="178"/>
                  </a:cubicBezTo>
                  <a:cubicBezTo>
                    <a:pt x="9167" y="50"/>
                    <a:pt x="8018" y="4"/>
                    <a:pt x="6884" y="4"/>
                  </a:cubicBezTo>
                  <a:cubicBezTo>
                    <a:pt x="6681" y="2"/>
                    <a:pt x="6479" y="0"/>
                    <a:pt x="627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02"/>
            <p:cNvSpPr/>
            <p:nvPr/>
          </p:nvSpPr>
          <p:spPr>
            <a:xfrm>
              <a:off x="5155695" y="3942961"/>
              <a:ext cx="650321" cy="66657"/>
            </a:xfrm>
            <a:custGeom>
              <a:rect b="b" l="l" r="r" t="t"/>
              <a:pathLst>
                <a:path extrusionOk="0" h="1300" w="12683">
                  <a:moveTo>
                    <a:pt x="4961" y="1"/>
                  </a:moveTo>
                  <a:cubicBezTo>
                    <a:pt x="4459" y="1"/>
                    <a:pt x="3957" y="8"/>
                    <a:pt x="3451" y="22"/>
                  </a:cubicBezTo>
                  <a:cubicBezTo>
                    <a:pt x="2302" y="56"/>
                    <a:pt x="1153" y="116"/>
                    <a:pt x="0" y="211"/>
                  </a:cubicBezTo>
                  <a:lnTo>
                    <a:pt x="49" y="638"/>
                  </a:lnTo>
                  <a:cubicBezTo>
                    <a:pt x="1183" y="513"/>
                    <a:pt x="2317" y="419"/>
                    <a:pt x="3467" y="354"/>
                  </a:cubicBezTo>
                  <a:cubicBezTo>
                    <a:pt x="4452" y="299"/>
                    <a:pt x="5438" y="257"/>
                    <a:pt x="6433" y="257"/>
                  </a:cubicBezTo>
                  <a:cubicBezTo>
                    <a:pt x="6583" y="257"/>
                    <a:pt x="6733" y="258"/>
                    <a:pt x="6884" y="260"/>
                  </a:cubicBezTo>
                  <a:cubicBezTo>
                    <a:pt x="7451" y="260"/>
                    <a:pt x="8018" y="290"/>
                    <a:pt x="8585" y="324"/>
                  </a:cubicBezTo>
                  <a:cubicBezTo>
                    <a:pt x="9167" y="354"/>
                    <a:pt x="9734" y="419"/>
                    <a:pt x="10286" y="494"/>
                  </a:cubicBezTo>
                  <a:cubicBezTo>
                    <a:pt x="10853" y="589"/>
                    <a:pt x="11420" y="717"/>
                    <a:pt x="11942" y="921"/>
                  </a:cubicBezTo>
                  <a:cubicBezTo>
                    <a:pt x="12191" y="1016"/>
                    <a:pt x="12429" y="1141"/>
                    <a:pt x="12649" y="1299"/>
                  </a:cubicBezTo>
                  <a:cubicBezTo>
                    <a:pt x="12664" y="1284"/>
                    <a:pt x="12664" y="1284"/>
                    <a:pt x="12683" y="1284"/>
                  </a:cubicBezTo>
                  <a:cubicBezTo>
                    <a:pt x="12460" y="1110"/>
                    <a:pt x="12225" y="986"/>
                    <a:pt x="11972" y="872"/>
                  </a:cubicBezTo>
                  <a:cubicBezTo>
                    <a:pt x="11435" y="638"/>
                    <a:pt x="10868" y="513"/>
                    <a:pt x="10320" y="400"/>
                  </a:cubicBezTo>
                  <a:cubicBezTo>
                    <a:pt x="9753" y="290"/>
                    <a:pt x="9186" y="211"/>
                    <a:pt x="8600" y="165"/>
                  </a:cubicBezTo>
                  <a:cubicBezTo>
                    <a:pt x="8033" y="101"/>
                    <a:pt x="7466" y="71"/>
                    <a:pt x="6884" y="41"/>
                  </a:cubicBezTo>
                  <a:cubicBezTo>
                    <a:pt x="6240" y="13"/>
                    <a:pt x="5601" y="1"/>
                    <a:pt x="4961" y="1"/>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02"/>
            <p:cNvSpPr/>
            <p:nvPr/>
          </p:nvSpPr>
          <p:spPr>
            <a:xfrm>
              <a:off x="5173487" y="3905121"/>
              <a:ext cx="643758" cy="97115"/>
            </a:xfrm>
            <a:custGeom>
              <a:rect b="b" l="l" r="r" t="t"/>
              <a:pathLst>
                <a:path extrusionOk="0" h="1894" w="12555">
                  <a:moveTo>
                    <a:pt x="3989" y="0"/>
                  </a:moveTo>
                  <a:cubicBezTo>
                    <a:pt x="3815" y="0"/>
                    <a:pt x="3641" y="1"/>
                    <a:pt x="3467" y="4"/>
                  </a:cubicBezTo>
                  <a:cubicBezTo>
                    <a:pt x="2318" y="4"/>
                    <a:pt x="1165" y="53"/>
                    <a:pt x="1" y="147"/>
                  </a:cubicBezTo>
                  <a:lnTo>
                    <a:pt x="50" y="571"/>
                  </a:lnTo>
                  <a:cubicBezTo>
                    <a:pt x="1184" y="446"/>
                    <a:pt x="2333" y="367"/>
                    <a:pt x="3467" y="321"/>
                  </a:cubicBezTo>
                  <a:cubicBezTo>
                    <a:pt x="4042" y="297"/>
                    <a:pt x="4616" y="284"/>
                    <a:pt x="5189" y="284"/>
                  </a:cubicBezTo>
                  <a:cubicBezTo>
                    <a:pt x="5762" y="284"/>
                    <a:pt x="6333" y="297"/>
                    <a:pt x="6900" y="321"/>
                  </a:cubicBezTo>
                  <a:cubicBezTo>
                    <a:pt x="7482" y="351"/>
                    <a:pt x="8049" y="401"/>
                    <a:pt x="8616" y="461"/>
                  </a:cubicBezTo>
                  <a:cubicBezTo>
                    <a:pt x="9183" y="540"/>
                    <a:pt x="9750" y="635"/>
                    <a:pt x="10302" y="779"/>
                  </a:cubicBezTo>
                  <a:cubicBezTo>
                    <a:pt x="10854" y="918"/>
                    <a:pt x="11391" y="1107"/>
                    <a:pt x="11893" y="1391"/>
                  </a:cubicBezTo>
                  <a:cubicBezTo>
                    <a:pt x="12128" y="1535"/>
                    <a:pt x="12351" y="1690"/>
                    <a:pt x="12540" y="1894"/>
                  </a:cubicBezTo>
                  <a:cubicBezTo>
                    <a:pt x="12540" y="1894"/>
                    <a:pt x="12555" y="1894"/>
                    <a:pt x="12555" y="1879"/>
                  </a:cubicBezTo>
                  <a:cubicBezTo>
                    <a:pt x="12381" y="1675"/>
                    <a:pt x="12162" y="1501"/>
                    <a:pt x="11924" y="1346"/>
                  </a:cubicBezTo>
                  <a:cubicBezTo>
                    <a:pt x="11421" y="1028"/>
                    <a:pt x="10884" y="839"/>
                    <a:pt x="10332" y="665"/>
                  </a:cubicBezTo>
                  <a:cubicBezTo>
                    <a:pt x="9765" y="510"/>
                    <a:pt x="9198" y="401"/>
                    <a:pt x="8631" y="306"/>
                  </a:cubicBezTo>
                  <a:cubicBezTo>
                    <a:pt x="8064" y="227"/>
                    <a:pt x="7497" y="162"/>
                    <a:pt x="6915" y="117"/>
                  </a:cubicBezTo>
                  <a:cubicBezTo>
                    <a:pt x="5939" y="37"/>
                    <a:pt x="4964" y="0"/>
                    <a:pt x="3989"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02"/>
            <p:cNvSpPr/>
            <p:nvPr/>
          </p:nvSpPr>
          <p:spPr>
            <a:xfrm>
              <a:off x="5192100" y="3865743"/>
              <a:ext cx="636425" cy="132648"/>
            </a:xfrm>
            <a:custGeom>
              <a:rect b="b" l="l" r="r" t="t"/>
              <a:pathLst>
                <a:path extrusionOk="0" h="2587" w="12412">
                  <a:moveTo>
                    <a:pt x="3482" y="1"/>
                  </a:moveTo>
                  <a:cubicBezTo>
                    <a:pt x="2900" y="1"/>
                    <a:pt x="2314" y="1"/>
                    <a:pt x="1732" y="35"/>
                  </a:cubicBezTo>
                  <a:cubicBezTo>
                    <a:pt x="1150" y="50"/>
                    <a:pt x="583" y="80"/>
                    <a:pt x="1" y="129"/>
                  </a:cubicBezTo>
                  <a:lnTo>
                    <a:pt x="31" y="537"/>
                  </a:lnTo>
                  <a:cubicBezTo>
                    <a:pt x="598" y="473"/>
                    <a:pt x="1180" y="428"/>
                    <a:pt x="1747" y="394"/>
                  </a:cubicBezTo>
                  <a:cubicBezTo>
                    <a:pt x="2333" y="363"/>
                    <a:pt x="2900" y="333"/>
                    <a:pt x="3482" y="318"/>
                  </a:cubicBezTo>
                  <a:cubicBezTo>
                    <a:pt x="3732" y="314"/>
                    <a:pt x="3981" y="312"/>
                    <a:pt x="4231" y="312"/>
                  </a:cubicBezTo>
                  <a:cubicBezTo>
                    <a:pt x="5130" y="312"/>
                    <a:pt x="6030" y="342"/>
                    <a:pt x="6930" y="428"/>
                  </a:cubicBezTo>
                  <a:cubicBezTo>
                    <a:pt x="7497" y="488"/>
                    <a:pt x="8064" y="568"/>
                    <a:pt x="8631" y="662"/>
                  </a:cubicBezTo>
                  <a:cubicBezTo>
                    <a:pt x="9198" y="772"/>
                    <a:pt x="9750" y="915"/>
                    <a:pt x="10287" y="1119"/>
                  </a:cubicBezTo>
                  <a:cubicBezTo>
                    <a:pt x="10820" y="1324"/>
                    <a:pt x="11356" y="1577"/>
                    <a:pt x="11799" y="1940"/>
                  </a:cubicBezTo>
                  <a:cubicBezTo>
                    <a:pt x="12018" y="2129"/>
                    <a:pt x="12222" y="2333"/>
                    <a:pt x="12381" y="2567"/>
                  </a:cubicBezTo>
                  <a:lnTo>
                    <a:pt x="12381" y="2586"/>
                  </a:lnTo>
                  <a:cubicBezTo>
                    <a:pt x="12396" y="2567"/>
                    <a:pt x="12396" y="2567"/>
                    <a:pt x="12411" y="2567"/>
                  </a:cubicBezTo>
                  <a:cubicBezTo>
                    <a:pt x="12396" y="2567"/>
                    <a:pt x="12396" y="2552"/>
                    <a:pt x="12396" y="2552"/>
                  </a:cubicBezTo>
                  <a:cubicBezTo>
                    <a:pt x="12237" y="2318"/>
                    <a:pt x="12048" y="2095"/>
                    <a:pt x="11829" y="1891"/>
                  </a:cubicBezTo>
                  <a:cubicBezTo>
                    <a:pt x="11387" y="1513"/>
                    <a:pt x="10869" y="1244"/>
                    <a:pt x="10332" y="1025"/>
                  </a:cubicBezTo>
                  <a:cubicBezTo>
                    <a:pt x="9799" y="806"/>
                    <a:pt x="9232" y="647"/>
                    <a:pt x="8665" y="522"/>
                  </a:cubicBezTo>
                  <a:cubicBezTo>
                    <a:pt x="8098" y="394"/>
                    <a:pt x="7531" y="299"/>
                    <a:pt x="6945" y="224"/>
                  </a:cubicBezTo>
                  <a:cubicBezTo>
                    <a:pt x="5796" y="80"/>
                    <a:pt x="4631" y="16"/>
                    <a:pt x="3482" y="1"/>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02"/>
            <p:cNvSpPr/>
            <p:nvPr/>
          </p:nvSpPr>
          <p:spPr>
            <a:xfrm>
              <a:off x="5209943" y="3826416"/>
              <a:ext cx="628273" cy="168643"/>
            </a:xfrm>
            <a:custGeom>
              <a:rect b="b" l="l" r="r" t="t"/>
              <a:pathLst>
                <a:path extrusionOk="0" h="3289" w="12253">
                  <a:moveTo>
                    <a:pt x="2635" y="0"/>
                  </a:moveTo>
                  <a:cubicBezTo>
                    <a:pt x="2341" y="0"/>
                    <a:pt x="2046" y="4"/>
                    <a:pt x="1747" y="12"/>
                  </a:cubicBezTo>
                  <a:cubicBezTo>
                    <a:pt x="1180" y="27"/>
                    <a:pt x="613" y="46"/>
                    <a:pt x="46" y="91"/>
                  </a:cubicBezTo>
                  <a:lnTo>
                    <a:pt x="1" y="140"/>
                  </a:lnTo>
                  <a:lnTo>
                    <a:pt x="46" y="499"/>
                  </a:lnTo>
                  <a:cubicBezTo>
                    <a:pt x="613" y="439"/>
                    <a:pt x="1195" y="405"/>
                    <a:pt x="1762" y="374"/>
                  </a:cubicBezTo>
                  <a:cubicBezTo>
                    <a:pt x="2344" y="344"/>
                    <a:pt x="2930" y="329"/>
                    <a:pt x="3512" y="329"/>
                  </a:cubicBezTo>
                  <a:cubicBezTo>
                    <a:pt x="4662" y="329"/>
                    <a:pt x="5826" y="390"/>
                    <a:pt x="6975" y="563"/>
                  </a:cubicBezTo>
                  <a:cubicBezTo>
                    <a:pt x="7542" y="643"/>
                    <a:pt x="8109" y="752"/>
                    <a:pt x="8676" y="911"/>
                  </a:cubicBezTo>
                  <a:cubicBezTo>
                    <a:pt x="9228" y="1051"/>
                    <a:pt x="9780" y="1255"/>
                    <a:pt x="10302" y="1508"/>
                  </a:cubicBezTo>
                  <a:cubicBezTo>
                    <a:pt x="10804" y="1777"/>
                    <a:pt x="11292" y="2106"/>
                    <a:pt x="11685" y="2533"/>
                  </a:cubicBezTo>
                  <a:cubicBezTo>
                    <a:pt x="11889" y="2737"/>
                    <a:pt x="12063" y="2975"/>
                    <a:pt x="12192" y="3225"/>
                  </a:cubicBezTo>
                  <a:cubicBezTo>
                    <a:pt x="12207" y="3259"/>
                    <a:pt x="12222" y="3274"/>
                    <a:pt x="12222" y="3289"/>
                  </a:cubicBezTo>
                  <a:lnTo>
                    <a:pt x="12252" y="3289"/>
                  </a:lnTo>
                  <a:cubicBezTo>
                    <a:pt x="12237" y="3274"/>
                    <a:pt x="12222" y="3240"/>
                    <a:pt x="12222" y="3225"/>
                  </a:cubicBezTo>
                  <a:cubicBezTo>
                    <a:pt x="12078" y="2956"/>
                    <a:pt x="11923" y="2707"/>
                    <a:pt x="11734" y="2484"/>
                  </a:cubicBezTo>
                  <a:cubicBezTo>
                    <a:pt x="11341" y="2045"/>
                    <a:pt x="10850" y="1697"/>
                    <a:pt x="10347" y="1414"/>
                  </a:cubicBezTo>
                  <a:cubicBezTo>
                    <a:pt x="9829" y="1146"/>
                    <a:pt x="9277" y="926"/>
                    <a:pt x="8710" y="752"/>
                  </a:cubicBezTo>
                  <a:cubicBezTo>
                    <a:pt x="8158" y="594"/>
                    <a:pt x="7576" y="454"/>
                    <a:pt x="7009" y="359"/>
                  </a:cubicBezTo>
                  <a:cubicBezTo>
                    <a:pt x="5860" y="155"/>
                    <a:pt x="4677" y="61"/>
                    <a:pt x="3512" y="12"/>
                  </a:cubicBezTo>
                  <a:cubicBezTo>
                    <a:pt x="3221" y="4"/>
                    <a:pt x="2929" y="0"/>
                    <a:pt x="2635"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02"/>
            <p:cNvSpPr/>
            <p:nvPr/>
          </p:nvSpPr>
          <p:spPr>
            <a:xfrm>
              <a:off x="5227581" y="3786678"/>
              <a:ext cx="619505" cy="207612"/>
            </a:xfrm>
            <a:custGeom>
              <a:rect b="b" l="l" r="r" t="t"/>
              <a:pathLst>
                <a:path extrusionOk="0" h="4049" w="12082">
                  <a:moveTo>
                    <a:pt x="1781" y="0"/>
                  </a:moveTo>
                  <a:cubicBezTo>
                    <a:pt x="1184" y="15"/>
                    <a:pt x="602" y="31"/>
                    <a:pt x="1" y="80"/>
                  </a:cubicBezTo>
                  <a:lnTo>
                    <a:pt x="50" y="473"/>
                  </a:lnTo>
                  <a:cubicBezTo>
                    <a:pt x="617" y="409"/>
                    <a:pt x="1214" y="378"/>
                    <a:pt x="1796" y="348"/>
                  </a:cubicBezTo>
                  <a:cubicBezTo>
                    <a:pt x="2087" y="339"/>
                    <a:pt x="2379" y="334"/>
                    <a:pt x="2671" y="334"/>
                  </a:cubicBezTo>
                  <a:cubicBezTo>
                    <a:pt x="2963" y="334"/>
                    <a:pt x="3255" y="339"/>
                    <a:pt x="3546" y="348"/>
                  </a:cubicBezTo>
                  <a:cubicBezTo>
                    <a:pt x="4711" y="378"/>
                    <a:pt x="5894" y="473"/>
                    <a:pt x="7028" y="707"/>
                  </a:cubicBezTo>
                  <a:cubicBezTo>
                    <a:pt x="7610" y="836"/>
                    <a:pt x="8162" y="991"/>
                    <a:pt x="8710" y="1180"/>
                  </a:cubicBezTo>
                  <a:cubicBezTo>
                    <a:pt x="9262" y="1388"/>
                    <a:pt x="9799" y="1637"/>
                    <a:pt x="10286" y="1970"/>
                  </a:cubicBezTo>
                  <a:cubicBezTo>
                    <a:pt x="10774" y="2283"/>
                    <a:pt x="11216" y="2677"/>
                    <a:pt x="11564" y="3149"/>
                  </a:cubicBezTo>
                  <a:cubicBezTo>
                    <a:pt x="11768" y="3417"/>
                    <a:pt x="11923" y="3731"/>
                    <a:pt x="12067" y="4049"/>
                  </a:cubicBezTo>
                  <a:lnTo>
                    <a:pt x="12082" y="4049"/>
                  </a:lnTo>
                  <a:cubicBezTo>
                    <a:pt x="11957" y="3716"/>
                    <a:pt x="11798" y="3402"/>
                    <a:pt x="11594" y="3119"/>
                  </a:cubicBezTo>
                  <a:cubicBezTo>
                    <a:pt x="11262" y="2631"/>
                    <a:pt x="10823" y="2219"/>
                    <a:pt x="10336" y="1875"/>
                  </a:cubicBezTo>
                  <a:cubicBezTo>
                    <a:pt x="9863" y="1543"/>
                    <a:pt x="9326" y="1274"/>
                    <a:pt x="8774" y="1055"/>
                  </a:cubicBezTo>
                  <a:cubicBezTo>
                    <a:pt x="8222" y="836"/>
                    <a:pt x="7655" y="662"/>
                    <a:pt x="7073" y="518"/>
                  </a:cubicBezTo>
                  <a:cubicBezTo>
                    <a:pt x="5924" y="254"/>
                    <a:pt x="4741" y="110"/>
                    <a:pt x="3561" y="46"/>
                  </a:cubicBezTo>
                  <a:cubicBezTo>
                    <a:pt x="2964" y="15"/>
                    <a:pt x="2378" y="0"/>
                    <a:pt x="1781"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02"/>
            <p:cNvSpPr/>
            <p:nvPr/>
          </p:nvSpPr>
          <p:spPr>
            <a:xfrm>
              <a:off x="5929419" y="4044432"/>
              <a:ext cx="673600" cy="54710"/>
            </a:xfrm>
            <a:custGeom>
              <a:rect b="b" l="l" r="r" t="t"/>
              <a:pathLst>
                <a:path extrusionOk="0" h="1067" w="13137">
                  <a:moveTo>
                    <a:pt x="1845" y="1"/>
                  </a:moveTo>
                  <a:cubicBezTo>
                    <a:pt x="1557" y="1"/>
                    <a:pt x="1269" y="5"/>
                    <a:pt x="976" y="12"/>
                  </a:cubicBezTo>
                  <a:cubicBezTo>
                    <a:pt x="677" y="12"/>
                    <a:pt x="394" y="27"/>
                    <a:pt x="110" y="46"/>
                  </a:cubicBezTo>
                  <a:cubicBezTo>
                    <a:pt x="65" y="46"/>
                    <a:pt x="31" y="61"/>
                    <a:pt x="1" y="61"/>
                  </a:cubicBezTo>
                  <a:lnTo>
                    <a:pt x="1" y="76"/>
                  </a:lnTo>
                  <a:lnTo>
                    <a:pt x="110" y="76"/>
                  </a:lnTo>
                  <a:cubicBezTo>
                    <a:pt x="394" y="61"/>
                    <a:pt x="677" y="61"/>
                    <a:pt x="976" y="61"/>
                  </a:cubicBezTo>
                  <a:cubicBezTo>
                    <a:pt x="1543" y="76"/>
                    <a:pt x="2129" y="92"/>
                    <a:pt x="2711" y="122"/>
                  </a:cubicBezTo>
                  <a:cubicBezTo>
                    <a:pt x="3860" y="186"/>
                    <a:pt x="5024" y="281"/>
                    <a:pt x="6174" y="375"/>
                  </a:cubicBezTo>
                  <a:cubicBezTo>
                    <a:pt x="7326" y="470"/>
                    <a:pt x="8476" y="579"/>
                    <a:pt x="9640" y="689"/>
                  </a:cubicBezTo>
                  <a:cubicBezTo>
                    <a:pt x="10789" y="817"/>
                    <a:pt x="11938" y="942"/>
                    <a:pt x="13091" y="1067"/>
                  </a:cubicBezTo>
                  <a:lnTo>
                    <a:pt x="13137" y="613"/>
                  </a:lnTo>
                  <a:cubicBezTo>
                    <a:pt x="11972" y="519"/>
                    <a:pt x="10823" y="439"/>
                    <a:pt x="9655" y="360"/>
                  </a:cubicBezTo>
                  <a:cubicBezTo>
                    <a:pt x="8506" y="281"/>
                    <a:pt x="7342" y="201"/>
                    <a:pt x="6192" y="141"/>
                  </a:cubicBezTo>
                  <a:cubicBezTo>
                    <a:pt x="5024" y="76"/>
                    <a:pt x="3875" y="27"/>
                    <a:pt x="2711" y="12"/>
                  </a:cubicBezTo>
                  <a:cubicBezTo>
                    <a:pt x="2420" y="5"/>
                    <a:pt x="2133" y="1"/>
                    <a:pt x="1845" y="1"/>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02"/>
            <p:cNvSpPr/>
            <p:nvPr/>
          </p:nvSpPr>
          <p:spPr>
            <a:xfrm>
              <a:off x="5921267" y="4014796"/>
              <a:ext cx="663909" cy="43276"/>
            </a:xfrm>
            <a:custGeom>
              <a:rect b="b" l="l" r="r" t="t"/>
              <a:pathLst>
                <a:path extrusionOk="0" h="844" w="12948">
                  <a:moveTo>
                    <a:pt x="4325" y="0"/>
                  </a:moveTo>
                  <a:cubicBezTo>
                    <a:pt x="3751" y="0"/>
                    <a:pt x="3176" y="8"/>
                    <a:pt x="2602" y="23"/>
                  </a:cubicBezTo>
                  <a:cubicBezTo>
                    <a:pt x="2019" y="57"/>
                    <a:pt x="1452" y="87"/>
                    <a:pt x="885" y="167"/>
                  </a:cubicBezTo>
                  <a:cubicBezTo>
                    <a:pt x="587" y="212"/>
                    <a:pt x="303" y="261"/>
                    <a:pt x="35" y="322"/>
                  </a:cubicBezTo>
                  <a:cubicBezTo>
                    <a:pt x="20" y="322"/>
                    <a:pt x="20" y="341"/>
                    <a:pt x="1" y="341"/>
                  </a:cubicBezTo>
                  <a:cubicBezTo>
                    <a:pt x="20" y="341"/>
                    <a:pt x="20" y="356"/>
                    <a:pt x="20" y="356"/>
                  </a:cubicBezTo>
                  <a:lnTo>
                    <a:pt x="35" y="356"/>
                  </a:lnTo>
                  <a:cubicBezTo>
                    <a:pt x="318" y="292"/>
                    <a:pt x="602" y="246"/>
                    <a:pt x="885" y="227"/>
                  </a:cubicBezTo>
                  <a:cubicBezTo>
                    <a:pt x="1452" y="167"/>
                    <a:pt x="2034" y="152"/>
                    <a:pt x="2602" y="152"/>
                  </a:cubicBezTo>
                  <a:cubicBezTo>
                    <a:pt x="2771" y="149"/>
                    <a:pt x="2940" y="148"/>
                    <a:pt x="3109" y="148"/>
                  </a:cubicBezTo>
                  <a:cubicBezTo>
                    <a:pt x="4089" y="148"/>
                    <a:pt x="5067" y="191"/>
                    <a:pt x="6034" y="246"/>
                  </a:cubicBezTo>
                  <a:cubicBezTo>
                    <a:pt x="7183" y="307"/>
                    <a:pt x="8336" y="401"/>
                    <a:pt x="9470" y="496"/>
                  </a:cubicBezTo>
                  <a:cubicBezTo>
                    <a:pt x="10619" y="605"/>
                    <a:pt x="11753" y="719"/>
                    <a:pt x="12902" y="843"/>
                  </a:cubicBezTo>
                  <a:lnTo>
                    <a:pt x="12948" y="386"/>
                  </a:lnTo>
                  <a:cubicBezTo>
                    <a:pt x="11799" y="307"/>
                    <a:pt x="10649" y="227"/>
                    <a:pt x="9500" y="167"/>
                  </a:cubicBezTo>
                  <a:cubicBezTo>
                    <a:pt x="8351" y="103"/>
                    <a:pt x="7202" y="57"/>
                    <a:pt x="6049" y="23"/>
                  </a:cubicBezTo>
                  <a:cubicBezTo>
                    <a:pt x="5474" y="8"/>
                    <a:pt x="4900" y="0"/>
                    <a:pt x="4325"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02"/>
            <p:cNvSpPr/>
            <p:nvPr/>
          </p:nvSpPr>
          <p:spPr>
            <a:xfrm>
              <a:off x="5910807" y="3980288"/>
              <a:ext cx="655961" cy="39789"/>
            </a:xfrm>
            <a:custGeom>
              <a:rect b="b" l="l" r="r" t="t"/>
              <a:pathLst>
                <a:path extrusionOk="0" h="776" w="12793">
                  <a:moveTo>
                    <a:pt x="6530" y="0"/>
                  </a:moveTo>
                  <a:cubicBezTo>
                    <a:pt x="6328" y="0"/>
                    <a:pt x="6126" y="2"/>
                    <a:pt x="5924" y="4"/>
                  </a:cubicBezTo>
                  <a:cubicBezTo>
                    <a:pt x="4775" y="4"/>
                    <a:pt x="3626" y="50"/>
                    <a:pt x="2492" y="178"/>
                  </a:cubicBezTo>
                  <a:cubicBezTo>
                    <a:pt x="1925" y="239"/>
                    <a:pt x="1339" y="318"/>
                    <a:pt x="791" y="462"/>
                  </a:cubicBezTo>
                  <a:cubicBezTo>
                    <a:pt x="522" y="541"/>
                    <a:pt x="254" y="617"/>
                    <a:pt x="1" y="745"/>
                  </a:cubicBezTo>
                  <a:lnTo>
                    <a:pt x="35" y="776"/>
                  </a:lnTo>
                  <a:cubicBezTo>
                    <a:pt x="269" y="651"/>
                    <a:pt x="537" y="587"/>
                    <a:pt x="806" y="522"/>
                  </a:cubicBezTo>
                  <a:cubicBezTo>
                    <a:pt x="1358" y="398"/>
                    <a:pt x="1925" y="318"/>
                    <a:pt x="2492" y="288"/>
                  </a:cubicBezTo>
                  <a:cubicBezTo>
                    <a:pt x="3226" y="228"/>
                    <a:pt x="3954" y="206"/>
                    <a:pt x="4683" y="206"/>
                  </a:cubicBezTo>
                  <a:cubicBezTo>
                    <a:pt x="5096" y="206"/>
                    <a:pt x="5509" y="213"/>
                    <a:pt x="5924" y="224"/>
                  </a:cubicBezTo>
                  <a:cubicBezTo>
                    <a:pt x="7058" y="258"/>
                    <a:pt x="8207" y="318"/>
                    <a:pt x="9341" y="398"/>
                  </a:cubicBezTo>
                  <a:cubicBezTo>
                    <a:pt x="10475" y="477"/>
                    <a:pt x="11625" y="587"/>
                    <a:pt x="12759" y="711"/>
                  </a:cubicBezTo>
                  <a:lnTo>
                    <a:pt x="12793" y="273"/>
                  </a:lnTo>
                  <a:cubicBezTo>
                    <a:pt x="11659" y="178"/>
                    <a:pt x="10506" y="114"/>
                    <a:pt x="9357" y="69"/>
                  </a:cubicBezTo>
                  <a:cubicBezTo>
                    <a:pt x="8422" y="28"/>
                    <a:pt x="7477" y="0"/>
                    <a:pt x="653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02"/>
            <p:cNvSpPr/>
            <p:nvPr/>
          </p:nvSpPr>
          <p:spPr>
            <a:xfrm>
              <a:off x="5899578" y="3942961"/>
              <a:ext cx="649347" cy="66657"/>
            </a:xfrm>
            <a:custGeom>
              <a:rect b="b" l="l" r="r" t="t"/>
              <a:pathLst>
                <a:path extrusionOk="0" h="1300" w="12664">
                  <a:moveTo>
                    <a:pt x="7713" y="1"/>
                  </a:moveTo>
                  <a:cubicBezTo>
                    <a:pt x="7068" y="1"/>
                    <a:pt x="6424" y="13"/>
                    <a:pt x="5780" y="41"/>
                  </a:cubicBezTo>
                  <a:cubicBezTo>
                    <a:pt x="5213" y="71"/>
                    <a:pt x="4631" y="101"/>
                    <a:pt x="4064" y="165"/>
                  </a:cubicBezTo>
                  <a:cubicBezTo>
                    <a:pt x="3497" y="211"/>
                    <a:pt x="2930" y="290"/>
                    <a:pt x="2363" y="400"/>
                  </a:cubicBezTo>
                  <a:cubicBezTo>
                    <a:pt x="1796" y="513"/>
                    <a:pt x="1229" y="638"/>
                    <a:pt x="707" y="872"/>
                  </a:cubicBezTo>
                  <a:cubicBezTo>
                    <a:pt x="458" y="986"/>
                    <a:pt x="205" y="1110"/>
                    <a:pt x="0" y="1284"/>
                  </a:cubicBezTo>
                  <a:cubicBezTo>
                    <a:pt x="0" y="1284"/>
                    <a:pt x="16" y="1284"/>
                    <a:pt x="16" y="1299"/>
                  </a:cubicBezTo>
                  <a:cubicBezTo>
                    <a:pt x="235" y="1141"/>
                    <a:pt x="473" y="1016"/>
                    <a:pt x="726" y="921"/>
                  </a:cubicBezTo>
                  <a:cubicBezTo>
                    <a:pt x="1259" y="717"/>
                    <a:pt x="1811" y="589"/>
                    <a:pt x="2378" y="494"/>
                  </a:cubicBezTo>
                  <a:cubicBezTo>
                    <a:pt x="2945" y="419"/>
                    <a:pt x="3512" y="354"/>
                    <a:pt x="4079" y="324"/>
                  </a:cubicBezTo>
                  <a:cubicBezTo>
                    <a:pt x="4646" y="290"/>
                    <a:pt x="5213" y="260"/>
                    <a:pt x="5795" y="260"/>
                  </a:cubicBezTo>
                  <a:cubicBezTo>
                    <a:pt x="5944" y="258"/>
                    <a:pt x="6093" y="257"/>
                    <a:pt x="6241" y="257"/>
                  </a:cubicBezTo>
                  <a:cubicBezTo>
                    <a:pt x="7230" y="257"/>
                    <a:pt x="8227" y="299"/>
                    <a:pt x="9213" y="354"/>
                  </a:cubicBezTo>
                  <a:cubicBezTo>
                    <a:pt x="10347" y="419"/>
                    <a:pt x="11500" y="513"/>
                    <a:pt x="12615" y="638"/>
                  </a:cubicBezTo>
                  <a:lnTo>
                    <a:pt x="12664" y="211"/>
                  </a:lnTo>
                  <a:cubicBezTo>
                    <a:pt x="11515" y="116"/>
                    <a:pt x="10381" y="56"/>
                    <a:pt x="9232" y="22"/>
                  </a:cubicBezTo>
                  <a:cubicBezTo>
                    <a:pt x="8725" y="8"/>
                    <a:pt x="8219" y="1"/>
                    <a:pt x="7713" y="1"/>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02"/>
            <p:cNvSpPr/>
            <p:nvPr/>
          </p:nvSpPr>
          <p:spPr>
            <a:xfrm>
              <a:off x="5887375" y="3905121"/>
              <a:ext cx="643758" cy="97115"/>
            </a:xfrm>
            <a:custGeom>
              <a:rect b="b" l="l" r="r" t="t"/>
              <a:pathLst>
                <a:path extrusionOk="0" h="1894" w="12555">
                  <a:moveTo>
                    <a:pt x="8578" y="0"/>
                  </a:moveTo>
                  <a:cubicBezTo>
                    <a:pt x="7591" y="0"/>
                    <a:pt x="6616" y="37"/>
                    <a:pt x="5640" y="117"/>
                  </a:cubicBezTo>
                  <a:cubicBezTo>
                    <a:pt x="5073" y="162"/>
                    <a:pt x="4491" y="227"/>
                    <a:pt x="3924" y="306"/>
                  </a:cubicBezTo>
                  <a:cubicBezTo>
                    <a:pt x="3357" y="401"/>
                    <a:pt x="2790" y="510"/>
                    <a:pt x="2238" y="665"/>
                  </a:cubicBezTo>
                  <a:cubicBezTo>
                    <a:pt x="1686" y="839"/>
                    <a:pt x="1134" y="1028"/>
                    <a:pt x="647" y="1346"/>
                  </a:cubicBezTo>
                  <a:cubicBezTo>
                    <a:pt x="412" y="1501"/>
                    <a:pt x="189" y="1675"/>
                    <a:pt x="0" y="1879"/>
                  </a:cubicBezTo>
                  <a:cubicBezTo>
                    <a:pt x="19" y="1894"/>
                    <a:pt x="19" y="1894"/>
                    <a:pt x="34" y="1894"/>
                  </a:cubicBezTo>
                  <a:cubicBezTo>
                    <a:pt x="223" y="1690"/>
                    <a:pt x="443" y="1535"/>
                    <a:pt x="681" y="1391"/>
                  </a:cubicBezTo>
                  <a:cubicBezTo>
                    <a:pt x="1168" y="1107"/>
                    <a:pt x="1720" y="918"/>
                    <a:pt x="2268" y="779"/>
                  </a:cubicBezTo>
                  <a:cubicBezTo>
                    <a:pt x="2820" y="635"/>
                    <a:pt x="3387" y="540"/>
                    <a:pt x="3954" y="461"/>
                  </a:cubicBezTo>
                  <a:cubicBezTo>
                    <a:pt x="4521" y="401"/>
                    <a:pt x="5088" y="351"/>
                    <a:pt x="5655" y="321"/>
                  </a:cubicBezTo>
                  <a:cubicBezTo>
                    <a:pt x="6230" y="297"/>
                    <a:pt x="6805" y="284"/>
                    <a:pt x="7379" y="284"/>
                  </a:cubicBezTo>
                  <a:cubicBezTo>
                    <a:pt x="7953" y="284"/>
                    <a:pt x="8525" y="297"/>
                    <a:pt x="9092" y="321"/>
                  </a:cubicBezTo>
                  <a:cubicBezTo>
                    <a:pt x="10241" y="367"/>
                    <a:pt x="11375" y="446"/>
                    <a:pt x="12509" y="571"/>
                  </a:cubicBezTo>
                  <a:lnTo>
                    <a:pt x="12554" y="147"/>
                  </a:lnTo>
                  <a:cubicBezTo>
                    <a:pt x="11405" y="53"/>
                    <a:pt x="10256" y="4"/>
                    <a:pt x="9107" y="4"/>
                  </a:cubicBezTo>
                  <a:cubicBezTo>
                    <a:pt x="8930" y="1"/>
                    <a:pt x="8754" y="0"/>
                    <a:pt x="8578"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02"/>
            <p:cNvSpPr/>
            <p:nvPr/>
          </p:nvSpPr>
          <p:spPr>
            <a:xfrm>
              <a:off x="5876915" y="3865743"/>
              <a:ext cx="636579" cy="132648"/>
            </a:xfrm>
            <a:custGeom>
              <a:rect b="b" l="l" r="r" t="t"/>
              <a:pathLst>
                <a:path extrusionOk="0" h="2587" w="12415">
                  <a:moveTo>
                    <a:pt x="8933" y="1"/>
                  </a:moveTo>
                  <a:cubicBezTo>
                    <a:pt x="7765" y="16"/>
                    <a:pt x="6615" y="80"/>
                    <a:pt x="5451" y="224"/>
                  </a:cubicBezTo>
                  <a:cubicBezTo>
                    <a:pt x="4884" y="299"/>
                    <a:pt x="4302" y="394"/>
                    <a:pt x="3735" y="522"/>
                  </a:cubicBezTo>
                  <a:cubicBezTo>
                    <a:pt x="3183" y="647"/>
                    <a:pt x="2616" y="806"/>
                    <a:pt x="2079" y="1025"/>
                  </a:cubicBezTo>
                  <a:cubicBezTo>
                    <a:pt x="1546" y="1244"/>
                    <a:pt x="1009" y="1513"/>
                    <a:pt x="567" y="1891"/>
                  </a:cubicBezTo>
                  <a:cubicBezTo>
                    <a:pt x="363" y="2095"/>
                    <a:pt x="159" y="2318"/>
                    <a:pt x="0" y="2552"/>
                  </a:cubicBezTo>
                  <a:lnTo>
                    <a:pt x="0" y="2567"/>
                  </a:lnTo>
                  <a:cubicBezTo>
                    <a:pt x="0" y="2567"/>
                    <a:pt x="15" y="2567"/>
                    <a:pt x="15" y="2586"/>
                  </a:cubicBezTo>
                  <a:lnTo>
                    <a:pt x="34" y="2567"/>
                  </a:lnTo>
                  <a:cubicBezTo>
                    <a:pt x="189" y="2333"/>
                    <a:pt x="393" y="2129"/>
                    <a:pt x="616" y="1940"/>
                  </a:cubicBezTo>
                  <a:cubicBezTo>
                    <a:pt x="1055" y="1577"/>
                    <a:pt x="1576" y="1324"/>
                    <a:pt x="2113" y="1119"/>
                  </a:cubicBezTo>
                  <a:cubicBezTo>
                    <a:pt x="2646" y="915"/>
                    <a:pt x="3213" y="772"/>
                    <a:pt x="3780" y="662"/>
                  </a:cubicBezTo>
                  <a:cubicBezTo>
                    <a:pt x="4332" y="568"/>
                    <a:pt x="4914" y="488"/>
                    <a:pt x="5481" y="428"/>
                  </a:cubicBezTo>
                  <a:cubicBezTo>
                    <a:pt x="6381" y="342"/>
                    <a:pt x="7283" y="312"/>
                    <a:pt x="8184" y="312"/>
                  </a:cubicBezTo>
                  <a:cubicBezTo>
                    <a:pt x="8434" y="312"/>
                    <a:pt x="8683" y="314"/>
                    <a:pt x="8933" y="318"/>
                  </a:cubicBezTo>
                  <a:cubicBezTo>
                    <a:pt x="9500" y="333"/>
                    <a:pt x="10082" y="363"/>
                    <a:pt x="10649" y="394"/>
                  </a:cubicBezTo>
                  <a:cubicBezTo>
                    <a:pt x="11231" y="428"/>
                    <a:pt x="11798" y="473"/>
                    <a:pt x="12365" y="537"/>
                  </a:cubicBezTo>
                  <a:lnTo>
                    <a:pt x="12414" y="129"/>
                  </a:lnTo>
                  <a:cubicBezTo>
                    <a:pt x="11828" y="80"/>
                    <a:pt x="11246" y="50"/>
                    <a:pt x="10664" y="35"/>
                  </a:cubicBezTo>
                  <a:cubicBezTo>
                    <a:pt x="10082" y="1"/>
                    <a:pt x="9515" y="1"/>
                    <a:pt x="8933" y="1"/>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02"/>
            <p:cNvSpPr/>
            <p:nvPr/>
          </p:nvSpPr>
          <p:spPr>
            <a:xfrm>
              <a:off x="5867224" y="3826416"/>
              <a:ext cx="627657" cy="168643"/>
            </a:xfrm>
            <a:custGeom>
              <a:rect b="b" l="l" r="r" t="t"/>
              <a:pathLst>
                <a:path extrusionOk="0" h="3289" w="12241">
                  <a:moveTo>
                    <a:pt x="9617" y="0"/>
                  </a:moveTo>
                  <a:cubicBezTo>
                    <a:pt x="9326" y="0"/>
                    <a:pt x="9035" y="4"/>
                    <a:pt x="8744" y="12"/>
                  </a:cubicBezTo>
                  <a:cubicBezTo>
                    <a:pt x="7560" y="61"/>
                    <a:pt x="6396" y="155"/>
                    <a:pt x="5247" y="359"/>
                  </a:cubicBezTo>
                  <a:cubicBezTo>
                    <a:pt x="4665" y="454"/>
                    <a:pt x="4098" y="594"/>
                    <a:pt x="3531" y="752"/>
                  </a:cubicBezTo>
                  <a:cubicBezTo>
                    <a:pt x="2979" y="926"/>
                    <a:pt x="2427" y="1146"/>
                    <a:pt x="1905" y="1414"/>
                  </a:cubicBezTo>
                  <a:cubicBezTo>
                    <a:pt x="1387" y="1697"/>
                    <a:pt x="900" y="2045"/>
                    <a:pt x="522" y="2484"/>
                  </a:cubicBezTo>
                  <a:cubicBezTo>
                    <a:pt x="333" y="2707"/>
                    <a:pt x="159" y="2956"/>
                    <a:pt x="34" y="3225"/>
                  </a:cubicBezTo>
                  <a:cubicBezTo>
                    <a:pt x="15" y="3240"/>
                    <a:pt x="0" y="3274"/>
                    <a:pt x="0" y="3289"/>
                  </a:cubicBezTo>
                  <a:lnTo>
                    <a:pt x="15" y="3289"/>
                  </a:lnTo>
                  <a:cubicBezTo>
                    <a:pt x="34" y="3274"/>
                    <a:pt x="49" y="3259"/>
                    <a:pt x="49" y="3225"/>
                  </a:cubicBezTo>
                  <a:cubicBezTo>
                    <a:pt x="189" y="2975"/>
                    <a:pt x="363" y="2737"/>
                    <a:pt x="552" y="2533"/>
                  </a:cubicBezTo>
                  <a:cubicBezTo>
                    <a:pt x="945" y="2106"/>
                    <a:pt x="1433" y="1777"/>
                    <a:pt x="1954" y="1508"/>
                  </a:cubicBezTo>
                  <a:cubicBezTo>
                    <a:pt x="2472" y="1255"/>
                    <a:pt x="3009" y="1051"/>
                    <a:pt x="3576" y="911"/>
                  </a:cubicBezTo>
                  <a:cubicBezTo>
                    <a:pt x="4128" y="752"/>
                    <a:pt x="4695" y="643"/>
                    <a:pt x="5277" y="563"/>
                  </a:cubicBezTo>
                  <a:cubicBezTo>
                    <a:pt x="6426" y="390"/>
                    <a:pt x="7576" y="329"/>
                    <a:pt x="8744" y="329"/>
                  </a:cubicBezTo>
                  <a:cubicBezTo>
                    <a:pt x="9326" y="329"/>
                    <a:pt x="9893" y="344"/>
                    <a:pt x="10475" y="374"/>
                  </a:cubicBezTo>
                  <a:cubicBezTo>
                    <a:pt x="11057" y="405"/>
                    <a:pt x="11639" y="439"/>
                    <a:pt x="12206" y="499"/>
                  </a:cubicBezTo>
                  <a:lnTo>
                    <a:pt x="12240" y="140"/>
                  </a:lnTo>
                  <a:lnTo>
                    <a:pt x="12206" y="91"/>
                  </a:lnTo>
                  <a:cubicBezTo>
                    <a:pt x="11624" y="46"/>
                    <a:pt x="11057" y="27"/>
                    <a:pt x="10490" y="12"/>
                  </a:cubicBezTo>
                  <a:cubicBezTo>
                    <a:pt x="10199" y="4"/>
                    <a:pt x="9908" y="0"/>
                    <a:pt x="961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02"/>
            <p:cNvSpPr/>
            <p:nvPr/>
          </p:nvSpPr>
          <p:spPr>
            <a:xfrm>
              <a:off x="5858302" y="3786678"/>
              <a:ext cx="618735" cy="207612"/>
            </a:xfrm>
            <a:custGeom>
              <a:rect b="b" l="l" r="r" t="t"/>
              <a:pathLst>
                <a:path extrusionOk="0" h="4049" w="12067">
                  <a:moveTo>
                    <a:pt x="10286" y="0"/>
                  </a:moveTo>
                  <a:cubicBezTo>
                    <a:pt x="9704" y="0"/>
                    <a:pt x="9107" y="15"/>
                    <a:pt x="8524" y="46"/>
                  </a:cubicBezTo>
                  <a:cubicBezTo>
                    <a:pt x="7341" y="110"/>
                    <a:pt x="6162" y="254"/>
                    <a:pt x="4994" y="518"/>
                  </a:cubicBezTo>
                  <a:cubicBezTo>
                    <a:pt x="4427" y="662"/>
                    <a:pt x="3860" y="836"/>
                    <a:pt x="3308" y="1055"/>
                  </a:cubicBezTo>
                  <a:cubicBezTo>
                    <a:pt x="2760" y="1274"/>
                    <a:pt x="2223" y="1543"/>
                    <a:pt x="1735" y="1875"/>
                  </a:cubicBezTo>
                  <a:cubicBezTo>
                    <a:pt x="1248" y="2219"/>
                    <a:pt x="805" y="2631"/>
                    <a:pt x="473" y="3119"/>
                  </a:cubicBezTo>
                  <a:cubicBezTo>
                    <a:pt x="269" y="3402"/>
                    <a:pt x="114" y="3716"/>
                    <a:pt x="0" y="4049"/>
                  </a:cubicBezTo>
                  <a:lnTo>
                    <a:pt x="19" y="4049"/>
                  </a:lnTo>
                  <a:cubicBezTo>
                    <a:pt x="144" y="3731"/>
                    <a:pt x="318" y="3417"/>
                    <a:pt x="522" y="3149"/>
                  </a:cubicBezTo>
                  <a:cubicBezTo>
                    <a:pt x="870" y="2677"/>
                    <a:pt x="1308" y="2283"/>
                    <a:pt x="1796" y="1970"/>
                  </a:cubicBezTo>
                  <a:cubicBezTo>
                    <a:pt x="2287" y="1637"/>
                    <a:pt x="2805" y="1388"/>
                    <a:pt x="3357" y="1180"/>
                  </a:cubicBezTo>
                  <a:cubicBezTo>
                    <a:pt x="3909" y="991"/>
                    <a:pt x="4476" y="836"/>
                    <a:pt x="5043" y="707"/>
                  </a:cubicBezTo>
                  <a:cubicBezTo>
                    <a:pt x="6192" y="473"/>
                    <a:pt x="7356" y="378"/>
                    <a:pt x="8524" y="348"/>
                  </a:cubicBezTo>
                  <a:cubicBezTo>
                    <a:pt x="8823" y="339"/>
                    <a:pt x="9118" y="334"/>
                    <a:pt x="9411" y="334"/>
                  </a:cubicBezTo>
                  <a:cubicBezTo>
                    <a:pt x="9704" y="334"/>
                    <a:pt x="9995" y="339"/>
                    <a:pt x="10286" y="348"/>
                  </a:cubicBezTo>
                  <a:cubicBezTo>
                    <a:pt x="10868" y="378"/>
                    <a:pt x="11454" y="409"/>
                    <a:pt x="12036" y="473"/>
                  </a:cubicBezTo>
                  <a:lnTo>
                    <a:pt x="12066" y="80"/>
                  </a:lnTo>
                  <a:cubicBezTo>
                    <a:pt x="11484" y="31"/>
                    <a:pt x="10887" y="15"/>
                    <a:pt x="10286"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02"/>
            <p:cNvSpPr/>
            <p:nvPr/>
          </p:nvSpPr>
          <p:spPr>
            <a:xfrm>
              <a:off x="5772829" y="3994235"/>
              <a:ext cx="159927" cy="132443"/>
            </a:xfrm>
            <a:custGeom>
              <a:rect b="b" l="l" r="r" t="t"/>
              <a:pathLst>
                <a:path extrusionOk="0" h="2583" w="3119">
                  <a:moveTo>
                    <a:pt x="1433" y="1"/>
                  </a:moveTo>
                  <a:cubicBezTo>
                    <a:pt x="1369" y="1"/>
                    <a:pt x="1323" y="16"/>
                    <a:pt x="1274" y="16"/>
                  </a:cubicBezTo>
                  <a:lnTo>
                    <a:pt x="1244" y="16"/>
                  </a:lnTo>
                  <a:cubicBezTo>
                    <a:pt x="1195" y="31"/>
                    <a:pt x="1134" y="46"/>
                    <a:pt x="1085" y="61"/>
                  </a:cubicBezTo>
                  <a:cubicBezTo>
                    <a:pt x="1070" y="61"/>
                    <a:pt x="1070" y="61"/>
                    <a:pt x="1055" y="80"/>
                  </a:cubicBezTo>
                  <a:cubicBezTo>
                    <a:pt x="991" y="95"/>
                    <a:pt x="930" y="110"/>
                    <a:pt x="866" y="141"/>
                  </a:cubicBezTo>
                  <a:cubicBezTo>
                    <a:pt x="866" y="156"/>
                    <a:pt x="851" y="156"/>
                    <a:pt x="851" y="156"/>
                  </a:cubicBezTo>
                  <a:cubicBezTo>
                    <a:pt x="771" y="190"/>
                    <a:pt x="707" y="235"/>
                    <a:pt x="647" y="284"/>
                  </a:cubicBezTo>
                  <a:cubicBezTo>
                    <a:pt x="628" y="284"/>
                    <a:pt x="628" y="284"/>
                    <a:pt x="613" y="299"/>
                  </a:cubicBezTo>
                  <a:cubicBezTo>
                    <a:pt x="533" y="345"/>
                    <a:pt x="473" y="409"/>
                    <a:pt x="408" y="473"/>
                  </a:cubicBezTo>
                  <a:cubicBezTo>
                    <a:pt x="408" y="488"/>
                    <a:pt x="393" y="488"/>
                    <a:pt x="393" y="504"/>
                  </a:cubicBezTo>
                  <a:cubicBezTo>
                    <a:pt x="314" y="568"/>
                    <a:pt x="250" y="647"/>
                    <a:pt x="204" y="742"/>
                  </a:cubicBezTo>
                  <a:lnTo>
                    <a:pt x="189" y="757"/>
                  </a:lnTo>
                  <a:cubicBezTo>
                    <a:pt x="140" y="851"/>
                    <a:pt x="95" y="946"/>
                    <a:pt x="61" y="1040"/>
                  </a:cubicBezTo>
                  <a:cubicBezTo>
                    <a:pt x="46" y="1040"/>
                    <a:pt x="46" y="1055"/>
                    <a:pt x="46" y="1055"/>
                  </a:cubicBezTo>
                  <a:cubicBezTo>
                    <a:pt x="30" y="1120"/>
                    <a:pt x="15" y="1180"/>
                    <a:pt x="0" y="1244"/>
                  </a:cubicBezTo>
                  <a:cubicBezTo>
                    <a:pt x="189" y="1290"/>
                    <a:pt x="344" y="1433"/>
                    <a:pt x="393" y="1638"/>
                  </a:cubicBezTo>
                  <a:cubicBezTo>
                    <a:pt x="393" y="1653"/>
                    <a:pt x="393" y="1668"/>
                    <a:pt x="408" y="1702"/>
                  </a:cubicBezTo>
                  <a:cubicBezTo>
                    <a:pt x="552" y="2205"/>
                    <a:pt x="1025" y="2567"/>
                    <a:pt x="1558" y="2583"/>
                  </a:cubicBezTo>
                  <a:cubicBezTo>
                    <a:pt x="2094" y="2567"/>
                    <a:pt x="2552" y="2205"/>
                    <a:pt x="2707" y="1702"/>
                  </a:cubicBezTo>
                  <a:cubicBezTo>
                    <a:pt x="2707" y="1668"/>
                    <a:pt x="2707" y="1653"/>
                    <a:pt x="2726" y="1638"/>
                  </a:cubicBezTo>
                  <a:cubicBezTo>
                    <a:pt x="2771" y="1433"/>
                    <a:pt x="2930" y="1290"/>
                    <a:pt x="3119" y="1244"/>
                  </a:cubicBezTo>
                  <a:cubicBezTo>
                    <a:pt x="3104" y="1180"/>
                    <a:pt x="3085" y="1120"/>
                    <a:pt x="3055" y="1055"/>
                  </a:cubicBezTo>
                  <a:lnTo>
                    <a:pt x="3055" y="1040"/>
                  </a:lnTo>
                  <a:cubicBezTo>
                    <a:pt x="3024" y="946"/>
                    <a:pt x="2975" y="851"/>
                    <a:pt x="2915" y="757"/>
                  </a:cubicBezTo>
                  <a:cubicBezTo>
                    <a:pt x="2915" y="757"/>
                    <a:pt x="2915" y="742"/>
                    <a:pt x="2896" y="742"/>
                  </a:cubicBezTo>
                  <a:cubicBezTo>
                    <a:pt x="2850" y="647"/>
                    <a:pt x="2786" y="568"/>
                    <a:pt x="2726" y="504"/>
                  </a:cubicBezTo>
                  <a:lnTo>
                    <a:pt x="2692" y="473"/>
                  </a:lnTo>
                  <a:cubicBezTo>
                    <a:pt x="2631" y="409"/>
                    <a:pt x="2567" y="345"/>
                    <a:pt x="2488" y="299"/>
                  </a:cubicBezTo>
                  <a:cubicBezTo>
                    <a:pt x="2488" y="284"/>
                    <a:pt x="2472" y="284"/>
                    <a:pt x="2472" y="284"/>
                  </a:cubicBezTo>
                  <a:cubicBezTo>
                    <a:pt x="2408" y="235"/>
                    <a:pt x="2329" y="190"/>
                    <a:pt x="2268" y="156"/>
                  </a:cubicBezTo>
                  <a:cubicBezTo>
                    <a:pt x="2253" y="156"/>
                    <a:pt x="2253" y="156"/>
                    <a:pt x="2234" y="141"/>
                  </a:cubicBezTo>
                  <a:cubicBezTo>
                    <a:pt x="2174" y="110"/>
                    <a:pt x="2109" y="95"/>
                    <a:pt x="2045" y="80"/>
                  </a:cubicBezTo>
                  <a:cubicBezTo>
                    <a:pt x="2045" y="61"/>
                    <a:pt x="2030" y="61"/>
                    <a:pt x="2030" y="61"/>
                  </a:cubicBezTo>
                  <a:cubicBezTo>
                    <a:pt x="1970" y="46"/>
                    <a:pt x="1920" y="31"/>
                    <a:pt x="1856" y="16"/>
                  </a:cubicBezTo>
                  <a:lnTo>
                    <a:pt x="1841" y="16"/>
                  </a:lnTo>
                  <a:cubicBezTo>
                    <a:pt x="1781" y="16"/>
                    <a:pt x="1731" y="1"/>
                    <a:pt x="1686" y="1"/>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02"/>
            <p:cNvSpPr/>
            <p:nvPr/>
          </p:nvSpPr>
          <p:spPr>
            <a:xfrm>
              <a:off x="5018435" y="4057661"/>
              <a:ext cx="1667771" cy="122342"/>
            </a:xfrm>
            <a:custGeom>
              <a:rect b="b" l="l" r="r" t="t"/>
              <a:pathLst>
                <a:path extrusionOk="0" h="2386" w="32526">
                  <a:moveTo>
                    <a:pt x="14606" y="1"/>
                  </a:moveTo>
                  <a:cubicBezTo>
                    <a:pt x="14588" y="1"/>
                    <a:pt x="14571" y="2"/>
                    <a:pt x="14554" y="7"/>
                  </a:cubicBezTo>
                  <a:lnTo>
                    <a:pt x="1373" y="1111"/>
                  </a:lnTo>
                  <a:lnTo>
                    <a:pt x="488" y="1172"/>
                  </a:lnTo>
                  <a:cubicBezTo>
                    <a:pt x="205" y="1206"/>
                    <a:pt x="1" y="1455"/>
                    <a:pt x="31" y="1739"/>
                  </a:cubicBezTo>
                  <a:cubicBezTo>
                    <a:pt x="49" y="2012"/>
                    <a:pt x="282" y="2212"/>
                    <a:pt x="553" y="2212"/>
                  </a:cubicBezTo>
                  <a:cubicBezTo>
                    <a:pt x="563" y="2212"/>
                    <a:pt x="573" y="2212"/>
                    <a:pt x="583" y="2211"/>
                  </a:cubicBezTo>
                  <a:lnTo>
                    <a:pt x="14241" y="1062"/>
                  </a:lnTo>
                  <a:cubicBezTo>
                    <a:pt x="14604" y="1848"/>
                    <a:pt x="15390" y="2370"/>
                    <a:pt x="16271" y="2385"/>
                  </a:cubicBezTo>
                  <a:cubicBezTo>
                    <a:pt x="17155" y="2370"/>
                    <a:pt x="17926" y="1848"/>
                    <a:pt x="18289" y="1062"/>
                  </a:cubicBezTo>
                  <a:lnTo>
                    <a:pt x="31958" y="2211"/>
                  </a:lnTo>
                  <a:cubicBezTo>
                    <a:pt x="31968" y="2212"/>
                    <a:pt x="31978" y="2212"/>
                    <a:pt x="31988" y="2212"/>
                  </a:cubicBezTo>
                  <a:cubicBezTo>
                    <a:pt x="32258" y="2212"/>
                    <a:pt x="32481" y="2012"/>
                    <a:pt x="32510" y="1739"/>
                  </a:cubicBezTo>
                  <a:cubicBezTo>
                    <a:pt x="32525" y="1455"/>
                    <a:pt x="32321" y="1206"/>
                    <a:pt x="32038" y="1172"/>
                  </a:cubicBezTo>
                  <a:lnTo>
                    <a:pt x="31172" y="1111"/>
                  </a:lnTo>
                  <a:lnTo>
                    <a:pt x="17972" y="7"/>
                  </a:lnTo>
                  <a:cubicBezTo>
                    <a:pt x="17957" y="2"/>
                    <a:pt x="17941" y="1"/>
                    <a:pt x="17925" y="1"/>
                  </a:cubicBezTo>
                  <a:cubicBezTo>
                    <a:pt x="17894" y="1"/>
                    <a:pt x="17862" y="7"/>
                    <a:pt x="17832" y="7"/>
                  </a:cubicBezTo>
                  <a:cubicBezTo>
                    <a:pt x="17643" y="53"/>
                    <a:pt x="17484" y="196"/>
                    <a:pt x="17439" y="401"/>
                  </a:cubicBezTo>
                  <a:cubicBezTo>
                    <a:pt x="17420" y="416"/>
                    <a:pt x="17420" y="431"/>
                    <a:pt x="17420" y="465"/>
                  </a:cubicBezTo>
                  <a:cubicBezTo>
                    <a:pt x="17265" y="968"/>
                    <a:pt x="16807" y="1330"/>
                    <a:pt x="16271" y="1346"/>
                  </a:cubicBezTo>
                  <a:cubicBezTo>
                    <a:pt x="15738" y="1330"/>
                    <a:pt x="15265" y="968"/>
                    <a:pt x="15121" y="465"/>
                  </a:cubicBezTo>
                  <a:cubicBezTo>
                    <a:pt x="15106" y="431"/>
                    <a:pt x="15106" y="416"/>
                    <a:pt x="15106" y="401"/>
                  </a:cubicBezTo>
                  <a:cubicBezTo>
                    <a:pt x="15057" y="196"/>
                    <a:pt x="14902" y="53"/>
                    <a:pt x="14713" y="7"/>
                  </a:cubicBezTo>
                  <a:cubicBezTo>
                    <a:pt x="14680" y="7"/>
                    <a:pt x="14643" y="1"/>
                    <a:pt x="146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102"/>
          <p:cNvGrpSpPr/>
          <p:nvPr/>
        </p:nvGrpSpPr>
        <p:grpSpPr>
          <a:xfrm>
            <a:off x="6585489" y="2946626"/>
            <a:ext cx="1941383" cy="1638259"/>
            <a:chOff x="5378926" y="2034495"/>
            <a:chExt cx="1316013" cy="1110609"/>
          </a:xfrm>
        </p:grpSpPr>
        <p:sp>
          <p:nvSpPr>
            <p:cNvPr id="7793" name="Google Shape;7793;p102"/>
            <p:cNvSpPr/>
            <p:nvPr/>
          </p:nvSpPr>
          <p:spPr>
            <a:xfrm>
              <a:off x="5569882" y="2034495"/>
              <a:ext cx="1125058" cy="1071053"/>
            </a:xfrm>
            <a:custGeom>
              <a:rect b="b" l="l" r="r" t="t"/>
              <a:pathLst>
                <a:path extrusionOk="0" h="72052" w="75685">
                  <a:moveTo>
                    <a:pt x="37830" y="0"/>
                  </a:moveTo>
                  <a:cubicBezTo>
                    <a:pt x="26900" y="0"/>
                    <a:pt x="15487" y="5491"/>
                    <a:pt x="7443" y="18087"/>
                  </a:cubicBezTo>
                  <a:cubicBezTo>
                    <a:pt x="6742" y="19151"/>
                    <a:pt x="6263" y="20340"/>
                    <a:pt x="5970" y="21591"/>
                  </a:cubicBezTo>
                  <a:cubicBezTo>
                    <a:pt x="0" y="47876"/>
                    <a:pt x="18138" y="65722"/>
                    <a:pt x="37828" y="65722"/>
                  </a:cubicBezTo>
                  <a:cubicBezTo>
                    <a:pt x="39351" y="65722"/>
                    <a:pt x="40883" y="65615"/>
                    <a:pt x="42414" y="65398"/>
                  </a:cubicBezTo>
                  <a:cubicBezTo>
                    <a:pt x="43558" y="66657"/>
                    <a:pt x="44738" y="67873"/>
                    <a:pt x="45927" y="69017"/>
                  </a:cubicBezTo>
                  <a:lnTo>
                    <a:pt x="45962" y="69097"/>
                  </a:lnTo>
                  <a:cubicBezTo>
                    <a:pt x="45962" y="69168"/>
                    <a:pt x="46033" y="69168"/>
                    <a:pt x="46069" y="69168"/>
                  </a:cubicBezTo>
                  <a:lnTo>
                    <a:pt x="46113" y="69168"/>
                  </a:lnTo>
                  <a:cubicBezTo>
                    <a:pt x="46184" y="69239"/>
                    <a:pt x="46255" y="69319"/>
                    <a:pt x="46370" y="69425"/>
                  </a:cubicBezTo>
                  <a:cubicBezTo>
                    <a:pt x="46920" y="69940"/>
                    <a:pt x="47515" y="70463"/>
                    <a:pt x="48180" y="70907"/>
                  </a:cubicBezTo>
                  <a:cubicBezTo>
                    <a:pt x="49067" y="71457"/>
                    <a:pt x="50105" y="71794"/>
                    <a:pt x="51134" y="71900"/>
                  </a:cubicBezTo>
                  <a:lnTo>
                    <a:pt x="51170" y="71980"/>
                  </a:lnTo>
                  <a:cubicBezTo>
                    <a:pt x="51214" y="72016"/>
                    <a:pt x="51249" y="72051"/>
                    <a:pt x="51285" y="72051"/>
                  </a:cubicBezTo>
                  <a:cubicBezTo>
                    <a:pt x="51356" y="72016"/>
                    <a:pt x="51356" y="71980"/>
                    <a:pt x="51356" y="71936"/>
                  </a:cubicBezTo>
                  <a:cubicBezTo>
                    <a:pt x="51628" y="71970"/>
                    <a:pt x="51901" y="71983"/>
                    <a:pt x="52173" y="71983"/>
                  </a:cubicBezTo>
                  <a:cubicBezTo>
                    <a:pt x="52531" y="71983"/>
                    <a:pt x="52888" y="71961"/>
                    <a:pt x="53245" y="71936"/>
                  </a:cubicBezTo>
                  <a:cubicBezTo>
                    <a:pt x="54984" y="71794"/>
                    <a:pt x="56643" y="71235"/>
                    <a:pt x="58231" y="70605"/>
                  </a:cubicBezTo>
                  <a:cubicBezTo>
                    <a:pt x="58267" y="70685"/>
                    <a:pt x="58311" y="70685"/>
                    <a:pt x="58382" y="70685"/>
                  </a:cubicBezTo>
                  <a:cubicBezTo>
                    <a:pt x="58417" y="70650"/>
                    <a:pt x="58417" y="70605"/>
                    <a:pt x="58417" y="70570"/>
                  </a:cubicBezTo>
                  <a:cubicBezTo>
                    <a:pt x="60121" y="69904"/>
                    <a:pt x="61709" y="69168"/>
                    <a:pt x="63110" y="68024"/>
                  </a:cubicBezTo>
                  <a:cubicBezTo>
                    <a:pt x="63143" y="68038"/>
                    <a:pt x="63169" y="68047"/>
                    <a:pt x="63190" y="68047"/>
                  </a:cubicBezTo>
                  <a:cubicBezTo>
                    <a:pt x="63220" y="68047"/>
                    <a:pt x="63240" y="68030"/>
                    <a:pt x="63261" y="67988"/>
                  </a:cubicBezTo>
                  <a:cubicBezTo>
                    <a:pt x="63297" y="67944"/>
                    <a:pt x="63261" y="67908"/>
                    <a:pt x="63226" y="67873"/>
                  </a:cubicBezTo>
                  <a:cubicBezTo>
                    <a:pt x="63190" y="67837"/>
                    <a:pt x="63110" y="67802"/>
                    <a:pt x="63039" y="67766"/>
                  </a:cubicBezTo>
                  <a:cubicBezTo>
                    <a:pt x="61966" y="66214"/>
                    <a:pt x="60893" y="64661"/>
                    <a:pt x="59597" y="63286"/>
                  </a:cubicBezTo>
                  <a:lnTo>
                    <a:pt x="59677" y="63251"/>
                  </a:lnTo>
                  <a:cubicBezTo>
                    <a:pt x="59713" y="63215"/>
                    <a:pt x="59713" y="63180"/>
                    <a:pt x="59713" y="63144"/>
                  </a:cubicBezTo>
                  <a:cubicBezTo>
                    <a:pt x="59692" y="63099"/>
                    <a:pt x="59657" y="63079"/>
                    <a:pt x="59625" y="63079"/>
                  </a:cubicBezTo>
                  <a:cubicBezTo>
                    <a:pt x="59600" y="63079"/>
                    <a:pt x="59577" y="63090"/>
                    <a:pt x="59562" y="63109"/>
                  </a:cubicBezTo>
                  <a:lnTo>
                    <a:pt x="59491" y="63144"/>
                  </a:lnTo>
                  <a:cubicBezTo>
                    <a:pt x="59154" y="62807"/>
                    <a:pt x="58826" y="62479"/>
                    <a:pt x="58453" y="62142"/>
                  </a:cubicBezTo>
                  <a:cubicBezTo>
                    <a:pt x="57681" y="61441"/>
                    <a:pt x="56830" y="60811"/>
                    <a:pt x="55907" y="60297"/>
                  </a:cubicBezTo>
                  <a:cubicBezTo>
                    <a:pt x="58346" y="58744"/>
                    <a:pt x="60706" y="56784"/>
                    <a:pt x="62889" y="54459"/>
                  </a:cubicBezTo>
                  <a:cubicBezTo>
                    <a:pt x="64184" y="54379"/>
                    <a:pt x="65408" y="53750"/>
                    <a:pt x="66215" y="52641"/>
                  </a:cubicBezTo>
                  <a:cubicBezTo>
                    <a:pt x="66961" y="51647"/>
                    <a:pt x="67218" y="50503"/>
                    <a:pt x="67067" y="49358"/>
                  </a:cubicBezTo>
                  <a:cubicBezTo>
                    <a:pt x="67440" y="48799"/>
                    <a:pt x="67848" y="48249"/>
                    <a:pt x="68211" y="47655"/>
                  </a:cubicBezTo>
                  <a:cubicBezTo>
                    <a:pt x="68912" y="46546"/>
                    <a:pt x="69400" y="45366"/>
                    <a:pt x="69693" y="44106"/>
                  </a:cubicBezTo>
                  <a:cubicBezTo>
                    <a:pt x="75685" y="17856"/>
                    <a:pt x="57541" y="0"/>
                    <a:pt x="37830"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02"/>
            <p:cNvSpPr/>
            <p:nvPr/>
          </p:nvSpPr>
          <p:spPr>
            <a:xfrm>
              <a:off x="5425602" y="2203050"/>
              <a:ext cx="192814" cy="360105"/>
            </a:xfrm>
            <a:custGeom>
              <a:rect b="b" l="l" r="r" t="t"/>
              <a:pathLst>
                <a:path extrusionOk="0" h="24225" w="12971">
                  <a:moveTo>
                    <a:pt x="5397" y="1"/>
                  </a:moveTo>
                  <a:cubicBezTo>
                    <a:pt x="5362" y="1"/>
                    <a:pt x="5323" y="35"/>
                    <a:pt x="5323" y="94"/>
                  </a:cubicBezTo>
                  <a:cubicBezTo>
                    <a:pt x="5288" y="130"/>
                    <a:pt x="5288" y="201"/>
                    <a:pt x="5288" y="272"/>
                  </a:cubicBezTo>
                  <a:cubicBezTo>
                    <a:pt x="4099" y="1753"/>
                    <a:pt x="2955" y="3270"/>
                    <a:pt x="2032" y="4894"/>
                  </a:cubicBezTo>
                  <a:lnTo>
                    <a:pt x="1961" y="4858"/>
                  </a:lnTo>
                  <a:cubicBezTo>
                    <a:pt x="1944" y="4840"/>
                    <a:pt x="1924" y="4832"/>
                    <a:pt x="1904" y="4832"/>
                  </a:cubicBezTo>
                  <a:cubicBezTo>
                    <a:pt x="1884" y="4832"/>
                    <a:pt x="1864" y="4840"/>
                    <a:pt x="1846" y="4858"/>
                  </a:cubicBezTo>
                  <a:cubicBezTo>
                    <a:pt x="1810" y="4894"/>
                    <a:pt x="1810" y="4974"/>
                    <a:pt x="1846" y="5009"/>
                  </a:cubicBezTo>
                  <a:lnTo>
                    <a:pt x="1926" y="5045"/>
                  </a:lnTo>
                  <a:cubicBezTo>
                    <a:pt x="1704" y="5488"/>
                    <a:pt x="1482" y="5896"/>
                    <a:pt x="1260" y="6340"/>
                  </a:cubicBezTo>
                  <a:cubicBezTo>
                    <a:pt x="702" y="7520"/>
                    <a:pt x="293" y="8815"/>
                    <a:pt x="152" y="10146"/>
                  </a:cubicBezTo>
                  <a:cubicBezTo>
                    <a:pt x="139" y="10135"/>
                    <a:pt x="123" y="10131"/>
                    <a:pt x="108" y="10131"/>
                  </a:cubicBezTo>
                  <a:cubicBezTo>
                    <a:pt x="72" y="10131"/>
                    <a:pt x="36" y="10156"/>
                    <a:pt x="36" y="10181"/>
                  </a:cubicBezTo>
                  <a:cubicBezTo>
                    <a:pt x="1" y="10216"/>
                    <a:pt x="36" y="10296"/>
                    <a:pt x="72" y="10296"/>
                  </a:cubicBezTo>
                  <a:lnTo>
                    <a:pt x="107" y="10332"/>
                  </a:lnTo>
                  <a:cubicBezTo>
                    <a:pt x="1" y="11290"/>
                    <a:pt x="36" y="12292"/>
                    <a:pt x="222" y="13250"/>
                  </a:cubicBezTo>
                  <a:cubicBezTo>
                    <a:pt x="222" y="13286"/>
                    <a:pt x="222" y="13286"/>
                    <a:pt x="258" y="13321"/>
                  </a:cubicBezTo>
                  <a:cubicBezTo>
                    <a:pt x="258" y="13437"/>
                    <a:pt x="293" y="13543"/>
                    <a:pt x="329" y="13659"/>
                  </a:cubicBezTo>
                  <a:cubicBezTo>
                    <a:pt x="702" y="15131"/>
                    <a:pt x="1482" y="16426"/>
                    <a:pt x="2369" y="17651"/>
                  </a:cubicBezTo>
                  <a:cubicBezTo>
                    <a:pt x="2369" y="17686"/>
                    <a:pt x="2325" y="17686"/>
                    <a:pt x="2325" y="17722"/>
                  </a:cubicBezTo>
                  <a:cubicBezTo>
                    <a:pt x="2289" y="17757"/>
                    <a:pt x="2325" y="17793"/>
                    <a:pt x="2369" y="17837"/>
                  </a:cubicBezTo>
                  <a:lnTo>
                    <a:pt x="2547" y="17908"/>
                  </a:lnTo>
                  <a:cubicBezTo>
                    <a:pt x="4028" y="19869"/>
                    <a:pt x="5803" y="21678"/>
                    <a:pt x="6911" y="23861"/>
                  </a:cubicBezTo>
                  <a:cubicBezTo>
                    <a:pt x="6947" y="24047"/>
                    <a:pt x="6947" y="24153"/>
                    <a:pt x="6947" y="24153"/>
                  </a:cubicBezTo>
                  <a:cubicBezTo>
                    <a:pt x="6982" y="24189"/>
                    <a:pt x="7027" y="24224"/>
                    <a:pt x="7062" y="24224"/>
                  </a:cubicBezTo>
                  <a:lnTo>
                    <a:pt x="7098" y="24224"/>
                  </a:lnTo>
                  <a:cubicBezTo>
                    <a:pt x="7133" y="24224"/>
                    <a:pt x="7169" y="24153"/>
                    <a:pt x="7133" y="24118"/>
                  </a:cubicBezTo>
                  <a:lnTo>
                    <a:pt x="7133" y="24003"/>
                  </a:lnTo>
                  <a:cubicBezTo>
                    <a:pt x="8721" y="21527"/>
                    <a:pt x="10238" y="18866"/>
                    <a:pt x="11569" y="16240"/>
                  </a:cubicBezTo>
                  <a:lnTo>
                    <a:pt x="11640" y="16169"/>
                  </a:lnTo>
                  <a:cubicBezTo>
                    <a:pt x="11684" y="16134"/>
                    <a:pt x="11720" y="16098"/>
                    <a:pt x="11684" y="16063"/>
                  </a:cubicBezTo>
                  <a:lnTo>
                    <a:pt x="11684" y="16018"/>
                  </a:lnTo>
                  <a:cubicBezTo>
                    <a:pt x="11720" y="15912"/>
                    <a:pt x="11791" y="15797"/>
                    <a:pt x="11826" y="15726"/>
                  </a:cubicBezTo>
                  <a:cubicBezTo>
                    <a:pt x="12163" y="15025"/>
                    <a:pt x="12491" y="14288"/>
                    <a:pt x="12713" y="13543"/>
                  </a:cubicBezTo>
                  <a:cubicBezTo>
                    <a:pt x="12971" y="12514"/>
                    <a:pt x="12971" y="11441"/>
                    <a:pt x="12793" y="10403"/>
                  </a:cubicBezTo>
                  <a:lnTo>
                    <a:pt x="12829" y="10332"/>
                  </a:lnTo>
                  <a:cubicBezTo>
                    <a:pt x="12900" y="10296"/>
                    <a:pt x="12900" y="10252"/>
                    <a:pt x="12864" y="10216"/>
                  </a:cubicBezTo>
                  <a:cubicBezTo>
                    <a:pt x="12829" y="10181"/>
                    <a:pt x="12793" y="10181"/>
                    <a:pt x="12749" y="10181"/>
                  </a:cubicBezTo>
                  <a:cubicBezTo>
                    <a:pt x="12607" y="9551"/>
                    <a:pt x="12421" y="8966"/>
                    <a:pt x="12199" y="8371"/>
                  </a:cubicBezTo>
                  <a:cubicBezTo>
                    <a:pt x="12083" y="8114"/>
                    <a:pt x="11977" y="7892"/>
                    <a:pt x="11826" y="7635"/>
                  </a:cubicBezTo>
                  <a:lnTo>
                    <a:pt x="11862" y="7635"/>
                  </a:lnTo>
                  <a:cubicBezTo>
                    <a:pt x="11906" y="7591"/>
                    <a:pt x="11906" y="7520"/>
                    <a:pt x="11862" y="7484"/>
                  </a:cubicBezTo>
                  <a:cubicBezTo>
                    <a:pt x="11826" y="7449"/>
                    <a:pt x="11791" y="7449"/>
                    <a:pt x="11755" y="7449"/>
                  </a:cubicBezTo>
                  <a:cubicBezTo>
                    <a:pt x="11125" y="6224"/>
                    <a:pt x="10274" y="5080"/>
                    <a:pt x="9422" y="4007"/>
                  </a:cubicBezTo>
                  <a:cubicBezTo>
                    <a:pt x="9466" y="3971"/>
                    <a:pt x="9502" y="3900"/>
                    <a:pt x="9466" y="3865"/>
                  </a:cubicBezTo>
                  <a:cubicBezTo>
                    <a:pt x="9444" y="3842"/>
                    <a:pt x="9415" y="3831"/>
                    <a:pt x="9388" y="3831"/>
                  </a:cubicBezTo>
                  <a:cubicBezTo>
                    <a:pt x="9360" y="3831"/>
                    <a:pt x="9333" y="3842"/>
                    <a:pt x="9316" y="3865"/>
                  </a:cubicBezTo>
                  <a:cubicBezTo>
                    <a:pt x="8207" y="2454"/>
                    <a:pt x="7027" y="1123"/>
                    <a:pt x="5510" y="165"/>
                  </a:cubicBezTo>
                  <a:lnTo>
                    <a:pt x="5510" y="130"/>
                  </a:lnTo>
                  <a:cubicBezTo>
                    <a:pt x="5510" y="50"/>
                    <a:pt x="5474" y="14"/>
                    <a:pt x="5430" y="14"/>
                  </a:cubicBezTo>
                  <a:cubicBezTo>
                    <a:pt x="5421" y="5"/>
                    <a:pt x="5409" y="1"/>
                    <a:pt x="5397" y="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02"/>
            <p:cNvSpPr/>
            <p:nvPr/>
          </p:nvSpPr>
          <p:spPr>
            <a:xfrm>
              <a:off x="5527755" y="2074051"/>
              <a:ext cx="1124864" cy="977195"/>
            </a:xfrm>
            <a:custGeom>
              <a:rect b="b" l="l" r="r" t="t"/>
              <a:pathLst>
                <a:path extrusionOk="0" h="65738" w="75672">
                  <a:moveTo>
                    <a:pt x="37828" y="1"/>
                  </a:moveTo>
                  <a:cubicBezTo>
                    <a:pt x="26904" y="1"/>
                    <a:pt x="15502" y="5492"/>
                    <a:pt x="7474" y="18087"/>
                  </a:cubicBezTo>
                  <a:cubicBezTo>
                    <a:pt x="6764" y="19152"/>
                    <a:pt x="6249" y="20376"/>
                    <a:pt x="5992" y="21636"/>
                  </a:cubicBezTo>
                  <a:cubicBezTo>
                    <a:pt x="0" y="47886"/>
                    <a:pt x="18144" y="65738"/>
                    <a:pt x="37854" y="65738"/>
                  </a:cubicBezTo>
                  <a:cubicBezTo>
                    <a:pt x="48785" y="65738"/>
                    <a:pt x="60197" y="60248"/>
                    <a:pt x="68242" y="47655"/>
                  </a:cubicBezTo>
                  <a:cubicBezTo>
                    <a:pt x="68907" y="46582"/>
                    <a:pt x="69422" y="45367"/>
                    <a:pt x="69679" y="44107"/>
                  </a:cubicBezTo>
                  <a:cubicBezTo>
                    <a:pt x="75671" y="17856"/>
                    <a:pt x="57527" y="1"/>
                    <a:pt x="37828"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02"/>
            <p:cNvSpPr/>
            <p:nvPr/>
          </p:nvSpPr>
          <p:spPr>
            <a:xfrm>
              <a:off x="5668883" y="2130434"/>
              <a:ext cx="926075" cy="804271"/>
            </a:xfrm>
            <a:custGeom>
              <a:rect b="b" l="l" r="r" t="t"/>
              <a:pathLst>
                <a:path extrusionOk="0" h="54105" w="62299">
                  <a:moveTo>
                    <a:pt x="31141" y="0"/>
                  </a:moveTo>
                  <a:cubicBezTo>
                    <a:pt x="22148" y="0"/>
                    <a:pt x="12760" y="4518"/>
                    <a:pt x="6141" y="14880"/>
                  </a:cubicBezTo>
                  <a:cubicBezTo>
                    <a:pt x="5591" y="15767"/>
                    <a:pt x="5148" y="16769"/>
                    <a:pt x="4926" y="17798"/>
                  </a:cubicBezTo>
                  <a:cubicBezTo>
                    <a:pt x="0" y="39417"/>
                    <a:pt x="14935" y="54104"/>
                    <a:pt x="31157" y="54104"/>
                  </a:cubicBezTo>
                  <a:cubicBezTo>
                    <a:pt x="40150" y="54104"/>
                    <a:pt x="49538" y="49590"/>
                    <a:pt x="56158" y="39240"/>
                  </a:cubicBezTo>
                  <a:cubicBezTo>
                    <a:pt x="56752" y="38318"/>
                    <a:pt x="57151" y="37360"/>
                    <a:pt x="57373" y="36322"/>
                  </a:cubicBezTo>
                  <a:cubicBezTo>
                    <a:pt x="62299" y="14702"/>
                    <a:pt x="47363" y="0"/>
                    <a:pt x="31141"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02"/>
            <p:cNvSpPr/>
            <p:nvPr/>
          </p:nvSpPr>
          <p:spPr>
            <a:xfrm>
              <a:off x="5378926" y="2244003"/>
              <a:ext cx="199934" cy="357652"/>
            </a:xfrm>
            <a:custGeom>
              <a:rect b="b" l="l" r="r" t="t"/>
              <a:pathLst>
                <a:path extrusionOk="0" h="24060" w="13450">
                  <a:moveTo>
                    <a:pt x="5731" y="1"/>
                  </a:moveTo>
                  <a:cubicBezTo>
                    <a:pt x="4179" y="1997"/>
                    <a:pt x="2626" y="3993"/>
                    <a:pt x="1588" y="6246"/>
                  </a:cubicBezTo>
                  <a:cubicBezTo>
                    <a:pt x="515" y="8535"/>
                    <a:pt x="0" y="11125"/>
                    <a:pt x="630" y="13565"/>
                  </a:cubicBezTo>
                  <a:cubicBezTo>
                    <a:pt x="1659" y="17628"/>
                    <a:pt x="5580" y="20289"/>
                    <a:pt x="7355" y="24060"/>
                  </a:cubicBezTo>
                  <a:cubicBezTo>
                    <a:pt x="9093" y="21398"/>
                    <a:pt x="10752" y="18480"/>
                    <a:pt x="12163" y="15632"/>
                  </a:cubicBezTo>
                  <a:cubicBezTo>
                    <a:pt x="12491" y="14931"/>
                    <a:pt x="12828" y="14230"/>
                    <a:pt x="13006" y="13450"/>
                  </a:cubicBezTo>
                  <a:cubicBezTo>
                    <a:pt x="13449" y="11755"/>
                    <a:pt x="13156" y="9937"/>
                    <a:pt x="12491" y="8313"/>
                  </a:cubicBezTo>
                  <a:cubicBezTo>
                    <a:pt x="11826" y="6690"/>
                    <a:pt x="10788" y="5244"/>
                    <a:pt x="9679" y="3842"/>
                  </a:cubicBezTo>
                  <a:cubicBezTo>
                    <a:pt x="8534" y="2360"/>
                    <a:pt x="7319" y="1030"/>
                    <a:pt x="573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02"/>
            <p:cNvSpPr/>
            <p:nvPr/>
          </p:nvSpPr>
          <p:spPr>
            <a:xfrm>
              <a:off x="5441567" y="2242814"/>
              <a:ext cx="48282" cy="360164"/>
            </a:xfrm>
            <a:custGeom>
              <a:rect b="b" l="l" r="r" t="t"/>
              <a:pathLst>
                <a:path extrusionOk="0" h="24229" w="3248">
                  <a:moveTo>
                    <a:pt x="1517" y="1"/>
                  </a:moveTo>
                  <a:cubicBezTo>
                    <a:pt x="1473" y="1"/>
                    <a:pt x="1437" y="1"/>
                    <a:pt x="1402" y="81"/>
                  </a:cubicBezTo>
                  <a:cubicBezTo>
                    <a:pt x="0" y="5625"/>
                    <a:pt x="3025" y="23953"/>
                    <a:pt x="3070" y="24140"/>
                  </a:cubicBezTo>
                  <a:cubicBezTo>
                    <a:pt x="3070" y="24191"/>
                    <a:pt x="3107" y="24229"/>
                    <a:pt x="3141" y="24229"/>
                  </a:cubicBezTo>
                  <a:cubicBezTo>
                    <a:pt x="3154" y="24229"/>
                    <a:pt x="3166" y="24223"/>
                    <a:pt x="3176" y="24211"/>
                  </a:cubicBezTo>
                  <a:cubicBezTo>
                    <a:pt x="3212" y="24211"/>
                    <a:pt x="3247" y="24175"/>
                    <a:pt x="3247" y="24104"/>
                  </a:cubicBezTo>
                  <a:cubicBezTo>
                    <a:pt x="3212" y="23918"/>
                    <a:pt x="186" y="5625"/>
                    <a:pt x="1588" y="116"/>
                  </a:cubicBezTo>
                  <a:cubicBezTo>
                    <a:pt x="1624" y="81"/>
                    <a:pt x="1588" y="1"/>
                    <a:pt x="151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02"/>
            <p:cNvSpPr/>
            <p:nvPr/>
          </p:nvSpPr>
          <p:spPr>
            <a:xfrm>
              <a:off x="5410708" y="2299613"/>
              <a:ext cx="113821" cy="54257"/>
            </a:xfrm>
            <a:custGeom>
              <a:rect b="b" l="l" r="r" t="t"/>
              <a:pathLst>
                <a:path extrusionOk="0" h="3650" w="7657">
                  <a:moveTo>
                    <a:pt x="7554" y="0"/>
                  </a:moveTo>
                  <a:cubicBezTo>
                    <a:pt x="7537" y="0"/>
                    <a:pt x="7521" y="11"/>
                    <a:pt x="7505" y="30"/>
                  </a:cubicBezTo>
                  <a:lnTo>
                    <a:pt x="3221" y="3428"/>
                  </a:lnTo>
                  <a:lnTo>
                    <a:pt x="151" y="1024"/>
                  </a:lnTo>
                  <a:cubicBezTo>
                    <a:pt x="133" y="1006"/>
                    <a:pt x="107" y="997"/>
                    <a:pt x="79" y="997"/>
                  </a:cubicBezTo>
                  <a:cubicBezTo>
                    <a:pt x="51" y="997"/>
                    <a:pt x="22" y="1006"/>
                    <a:pt x="0" y="1024"/>
                  </a:cubicBezTo>
                  <a:cubicBezTo>
                    <a:pt x="0" y="1059"/>
                    <a:pt x="0" y="1139"/>
                    <a:pt x="45" y="1174"/>
                  </a:cubicBezTo>
                  <a:lnTo>
                    <a:pt x="3185" y="3614"/>
                  </a:lnTo>
                  <a:cubicBezTo>
                    <a:pt x="3221" y="3650"/>
                    <a:pt x="3221" y="3650"/>
                    <a:pt x="3256" y="3650"/>
                  </a:cubicBezTo>
                  <a:cubicBezTo>
                    <a:pt x="3291" y="3650"/>
                    <a:pt x="3291" y="3614"/>
                    <a:pt x="3291" y="3614"/>
                  </a:cubicBezTo>
                  <a:lnTo>
                    <a:pt x="7621" y="172"/>
                  </a:lnTo>
                  <a:cubicBezTo>
                    <a:pt x="7656" y="136"/>
                    <a:pt x="7656" y="101"/>
                    <a:pt x="7621" y="66"/>
                  </a:cubicBezTo>
                  <a:cubicBezTo>
                    <a:pt x="7600" y="20"/>
                    <a:pt x="7577" y="0"/>
                    <a:pt x="755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02"/>
            <p:cNvSpPr/>
            <p:nvPr/>
          </p:nvSpPr>
          <p:spPr>
            <a:xfrm>
              <a:off x="5383802" y="2393203"/>
              <a:ext cx="83616" cy="44669"/>
            </a:xfrm>
            <a:custGeom>
              <a:rect b="b" l="l" r="r" t="t"/>
              <a:pathLst>
                <a:path extrusionOk="0" h="3005" w="5625">
                  <a:moveTo>
                    <a:pt x="95" y="0"/>
                  </a:moveTo>
                  <a:cubicBezTo>
                    <a:pt x="55" y="0"/>
                    <a:pt x="26" y="25"/>
                    <a:pt x="0" y="50"/>
                  </a:cubicBezTo>
                  <a:cubicBezTo>
                    <a:pt x="0" y="86"/>
                    <a:pt x="0" y="166"/>
                    <a:pt x="36" y="166"/>
                  </a:cubicBezTo>
                  <a:lnTo>
                    <a:pt x="5474" y="3005"/>
                  </a:lnTo>
                  <a:lnTo>
                    <a:pt x="5545" y="3005"/>
                  </a:lnTo>
                  <a:cubicBezTo>
                    <a:pt x="5581" y="3005"/>
                    <a:pt x="5581" y="2969"/>
                    <a:pt x="5625" y="2969"/>
                  </a:cubicBezTo>
                  <a:cubicBezTo>
                    <a:pt x="5625" y="2898"/>
                    <a:pt x="5625" y="2863"/>
                    <a:pt x="5581" y="2827"/>
                  </a:cubicBezTo>
                  <a:lnTo>
                    <a:pt x="151" y="15"/>
                  </a:lnTo>
                  <a:cubicBezTo>
                    <a:pt x="131" y="5"/>
                    <a:pt x="112" y="0"/>
                    <a:pt x="9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02"/>
            <p:cNvSpPr/>
            <p:nvPr/>
          </p:nvSpPr>
          <p:spPr>
            <a:xfrm>
              <a:off x="5386567" y="2438511"/>
              <a:ext cx="84151" cy="44863"/>
            </a:xfrm>
            <a:custGeom>
              <a:rect b="b" l="l" r="r" t="t"/>
              <a:pathLst>
                <a:path extrusionOk="0" h="3018" w="5661">
                  <a:moveTo>
                    <a:pt x="152" y="1"/>
                  </a:moveTo>
                  <a:cubicBezTo>
                    <a:pt x="116" y="1"/>
                    <a:pt x="72" y="1"/>
                    <a:pt x="36" y="36"/>
                  </a:cubicBezTo>
                  <a:cubicBezTo>
                    <a:pt x="1" y="107"/>
                    <a:pt x="36" y="143"/>
                    <a:pt x="72" y="178"/>
                  </a:cubicBezTo>
                  <a:lnTo>
                    <a:pt x="5510" y="2991"/>
                  </a:lnTo>
                  <a:cubicBezTo>
                    <a:pt x="5510" y="3008"/>
                    <a:pt x="5519" y="3017"/>
                    <a:pt x="5532" y="3017"/>
                  </a:cubicBezTo>
                  <a:cubicBezTo>
                    <a:pt x="5545" y="3017"/>
                    <a:pt x="5563" y="3008"/>
                    <a:pt x="5581" y="2991"/>
                  </a:cubicBezTo>
                  <a:cubicBezTo>
                    <a:pt x="5581" y="2991"/>
                    <a:pt x="5616" y="2991"/>
                    <a:pt x="5616" y="2955"/>
                  </a:cubicBezTo>
                  <a:cubicBezTo>
                    <a:pt x="5661" y="2920"/>
                    <a:pt x="5616" y="2840"/>
                    <a:pt x="5581" y="2840"/>
                  </a:cubicBezTo>
                  <a:lnTo>
                    <a:pt x="15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02"/>
            <p:cNvSpPr/>
            <p:nvPr/>
          </p:nvSpPr>
          <p:spPr>
            <a:xfrm>
              <a:off x="5470049" y="2394080"/>
              <a:ext cx="104977" cy="89131"/>
            </a:xfrm>
            <a:custGeom>
              <a:rect b="b" l="l" r="r" t="t"/>
              <a:pathLst>
                <a:path extrusionOk="0" h="5996" w="7062">
                  <a:moveTo>
                    <a:pt x="6973" y="0"/>
                  </a:moveTo>
                  <a:cubicBezTo>
                    <a:pt x="6955" y="0"/>
                    <a:pt x="6938" y="9"/>
                    <a:pt x="6920" y="27"/>
                  </a:cubicBezTo>
                  <a:lnTo>
                    <a:pt x="45" y="5829"/>
                  </a:lnTo>
                  <a:cubicBezTo>
                    <a:pt x="0" y="5873"/>
                    <a:pt x="0" y="5944"/>
                    <a:pt x="45" y="5980"/>
                  </a:cubicBezTo>
                  <a:cubicBezTo>
                    <a:pt x="68" y="5980"/>
                    <a:pt x="92" y="5995"/>
                    <a:pt x="116" y="5995"/>
                  </a:cubicBezTo>
                  <a:cubicBezTo>
                    <a:pt x="127" y="5995"/>
                    <a:pt x="139" y="5991"/>
                    <a:pt x="151" y="5980"/>
                  </a:cubicBezTo>
                  <a:lnTo>
                    <a:pt x="187" y="5980"/>
                  </a:lnTo>
                  <a:lnTo>
                    <a:pt x="7026" y="178"/>
                  </a:lnTo>
                  <a:cubicBezTo>
                    <a:pt x="7062" y="142"/>
                    <a:pt x="7062" y="62"/>
                    <a:pt x="7026" y="27"/>
                  </a:cubicBezTo>
                  <a:cubicBezTo>
                    <a:pt x="7009" y="9"/>
                    <a:pt x="6991" y="0"/>
                    <a:pt x="697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02"/>
            <p:cNvSpPr/>
            <p:nvPr/>
          </p:nvSpPr>
          <p:spPr>
            <a:xfrm>
              <a:off x="5464638" y="2353454"/>
              <a:ext cx="95627" cy="84418"/>
            </a:xfrm>
            <a:custGeom>
              <a:rect b="b" l="l" r="r" t="t"/>
              <a:pathLst>
                <a:path extrusionOk="0" h="5679" w="6433">
                  <a:moveTo>
                    <a:pt x="6336" y="1"/>
                  </a:moveTo>
                  <a:cubicBezTo>
                    <a:pt x="6317" y="1"/>
                    <a:pt x="6299" y="10"/>
                    <a:pt x="6281" y="28"/>
                  </a:cubicBezTo>
                  <a:lnTo>
                    <a:pt x="36" y="5537"/>
                  </a:lnTo>
                  <a:cubicBezTo>
                    <a:pt x="1" y="5537"/>
                    <a:pt x="1" y="5608"/>
                    <a:pt x="36" y="5643"/>
                  </a:cubicBezTo>
                  <a:cubicBezTo>
                    <a:pt x="72" y="5679"/>
                    <a:pt x="107" y="5679"/>
                    <a:pt x="107" y="5679"/>
                  </a:cubicBezTo>
                  <a:cubicBezTo>
                    <a:pt x="143" y="5679"/>
                    <a:pt x="143" y="5679"/>
                    <a:pt x="143" y="5643"/>
                  </a:cubicBezTo>
                  <a:lnTo>
                    <a:pt x="6397" y="178"/>
                  </a:lnTo>
                  <a:cubicBezTo>
                    <a:pt x="6432" y="134"/>
                    <a:pt x="6432" y="63"/>
                    <a:pt x="6397" y="28"/>
                  </a:cubicBezTo>
                  <a:cubicBezTo>
                    <a:pt x="6375" y="10"/>
                    <a:pt x="6355" y="1"/>
                    <a:pt x="63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02"/>
            <p:cNvSpPr/>
            <p:nvPr/>
          </p:nvSpPr>
          <p:spPr>
            <a:xfrm>
              <a:off x="5417962" y="2480505"/>
              <a:ext cx="139523" cy="51388"/>
            </a:xfrm>
            <a:custGeom>
              <a:rect b="b" l="l" r="r" t="t"/>
              <a:pathLst>
                <a:path extrusionOk="0" h="3457" w="9386">
                  <a:moveTo>
                    <a:pt x="9274" y="0"/>
                  </a:moveTo>
                  <a:cubicBezTo>
                    <a:pt x="9259" y="0"/>
                    <a:pt x="9245" y="5"/>
                    <a:pt x="9235" y="15"/>
                  </a:cubicBezTo>
                  <a:lnTo>
                    <a:pt x="4028" y="3271"/>
                  </a:lnTo>
                  <a:lnTo>
                    <a:pt x="142" y="1683"/>
                  </a:lnTo>
                  <a:cubicBezTo>
                    <a:pt x="132" y="1672"/>
                    <a:pt x="118" y="1668"/>
                    <a:pt x="104" y="1668"/>
                  </a:cubicBezTo>
                  <a:cubicBezTo>
                    <a:pt x="71" y="1668"/>
                    <a:pt x="36" y="1693"/>
                    <a:pt x="36" y="1718"/>
                  </a:cubicBezTo>
                  <a:cubicBezTo>
                    <a:pt x="0" y="1754"/>
                    <a:pt x="36" y="1833"/>
                    <a:pt x="71" y="1833"/>
                  </a:cubicBezTo>
                  <a:lnTo>
                    <a:pt x="3992" y="3457"/>
                  </a:lnTo>
                  <a:lnTo>
                    <a:pt x="4063" y="3457"/>
                  </a:lnTo>
                  <a:lnTo>
                    <a:pt x="9351" y="166"/>
                  </a:lnTo>
                  <a:cubicBezTo>
                    <a:pt x="9386" y="166"/>
                    <a:pt x="9386" y="95"/>
                    <a:pt x="9386" y="59"/>
                  </a:cubicBezTo>
                  <a:cubicBezTo>
                    <a:pt x="9361" y="27"/>
                    <a:pt x="9313" y="0"/>
                    <a:pt x="927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02"/>
            <p:cNvSpPr/>
            <p:nvPr/>
          </p:nvSpPr>
          <p:spPr>
            <a:xfrm>
              <a:off x="5645381" y="2176278"/>
              <a:ext cx="889596" cy="772772"/>
            </a:xfrm>
            <a:custGeom>
              <a:rect b="b" l="l" r="r" t="t"/>
              <a:pathLst>
                <a:path extrusionOk="0" h="51986" w="59845">
                  <a:moveTo>
                    <a:pt x="29907" y="0"/>
                  </a:moveTo>
                  <a:cubicBezTo>
                    <a:pt x="21266" y="0"/>
                    <a:pt x="12245" y="4335"/>
                    <a:pt x="5877" y="14271"/>
                  </a:cubicBezTo>
                  <a:cubicBezTo>
                    <a:pt x="5362" y="15158"/>
                    <a:pt x="4954" y="16089"/>
                    <a:pt x="4733" y="17083"/>
                  </a:cubicBezTo>
                  <a:cubicBezTo>
                    <a:pt x="1" y="37870"/>
                    <a:pt x="14347" y="51985"/>
                    <a:pt x="29936" y="51985"/>
                  </a:cubicBezTo>
                  <a:cubicBezTo>
                    <a:pt x="38577" y="51985"/>
                    <a:pt x="47600" y="47649"/>
                    <a:pt x="53968" y="37709"/>
                  </a:cubicBezTo>
                  <a:cubicBezTo>
                    <a:pt x="54518" y="36822"/>
                    <a:pt x="54891" y="35899"/>
                    <a:pt x="55113" y="34897"/>
                  </a:cubicBezTo>
                  <a:cubicBezTo>
                    <a:pt x="59845" y="14114"/>
                    <a:pt x="45497" y="0"/>
                    <a:pt x="29907"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02"/>
            <p:cNvSpPr/>
            <p:nvPr/>
          </p:nvSpPr>
          <p:spPr>
            <a:xfrm>
              <a:off x="5693172" y="2212697"/>
              <a:ext cx="748914" cy="699770"/>
            </a:xfrm>
            <a:custGeom>
              <a:rect b="b" l="l" r="r" t="t"/>
              <a:pathLst>
                <a:path extrusionOk="0" h="47075" w="50381">
                  <a:moveTo>
                    <a:pt x="26728" y="1"/>
                  </a:moveTo>
                  <a:cubicBezTo>
                    <a:pt x="23745" y="1"/>
                    <a:pt x="20718" y="567"/>
                    <a:pt x="17779" y="1770"/>
                  </a:cubicBezTo>
                  <a:cubicBezTo>
                    <a:pt x="5767" y="6684"/>
                    <a:pt x="1" y="20435"/>
                    <a:pt x="4915" y="32491"/>
                  </a:cubicBezTo>
                  <a:cubicBezTo>
                    <a:pt x="8668" y="41582"/>
                    <a:pt x="17457" y="47075"/>
                    <a:pt x="26716" y="47075"/>
                  </a:cubicBezTo>
                  <a:cubicBezTo>
                    <a:pt x="29691" y="47075"/>
                    <a:pt x="32715" y="46508"/>
                    <a:pt x="35637" y="45310"/>
                  </a:cubicBezTo>
                  <a:cubicBezTo>
                    <a:pt x="39886" y="43580"/>
                    <a:pt x="43319" y="40733"/>
                    <a:pt x="45839" y="37290"/>
                  </a:cubicBezTo>
                  <a:cubicBezTo>
                    <a:pt x="50381" y="30894"/>
                    <a:pt x="49529" y="22395"/>
                    <a:pt x="46353" y="14598"/>
                  </a:cubicBezTo>
                  <a:cubicBezTo>
                    <a:pt x="43142" y="6835"/>
                    <a:pt x="38404" y="1663"/>
                    <a:pt x="30678" y="332"/>
                  </a:cubicBezTo>
                  <a:cubicBezTo>
                    <a:pt x="29378" y="114"/>
                    <a:pt x="28057" y="1"/>
                    <a:pt x="26728" y="1"/>
                  </a:cubicBezTo>
                  <a:close/>
                </a:path>
              </a:pathLst>
            </a:custGeom>
            <a:solidFill>
              <a:srgbClr val="A0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02"/>
            <p:cNvSpPr/>
            <p:nvPr/>
          </p:nvSpPr>
          <p:spPr>
            <a:xfrm>
              <a:off x="5752513" y="2216101"/>
              <a:ext cx="697362" cy="664510"/>
            </a:xfrm>
            <a:custGeom>
              <a:rect b="b" l="l" r="r" t="t"/>
              <a:pathLst>
                <a:path extrusionOk="0" h="44703" w="46913">
                  <a:moveTo>
                    <a:pt x="24516" y="0"/>
                  </a:moveTo>
                  <a:cubicBezTo>
                    <a:pt x="21661" y="0"/>
                    <a:pt x="18770" y="539"/>
                    <a:pt x="15969" y="1691"/>
                  </a:cubicBezTo>
                  <a:cubicBezTo>
                    <a:pt x="14452" y="2321"/>
                    <a:pt x="13086" y="3058"/>
                    <a:pt x="11791" y="3945"/>
                  </a:cubicBezTo>
                  <a:cubicBezTo>
                    <a:pt x="3177" y="9818"/>
                    <a:pt x="1" y="21093"/>
                    <a:pt x="4108" y="31109"/>
                  </a:cubicBezTo>
                  <a:cubicBezTo>
                    <a:pt x="7062" y="38357"/>
                    <a:pt x="12900" y="42792"/>
                    <a:pt x="20032" y="44238"/>
                  </a:cubicBezTo>
                  <a:cubicBezTo>
                    <a:pt x="21494" y="44546"/>
                    <a:pt x="22997" y="44702"/>
                    <a:pt x="24516" y="44702"/>
                  </a:cubicBezTo>
                  <a:cubicBezTo>
                    <a:pt x="27373" y="44702"/>
                    <a:pt x="30284" y="44149"/>
                    <a:pt x="33082" y="43014"/>
                  </a:cubicBezTo>
                  <a:cubicBezTo>
                    <a:pt x="35708" y="41941"/>
                    <a:pt x="38041" y="40832"/>
                    <a:pt x="39957" y="39022"/>
                  </a:cubicBezTo>
                  <a:cubicBezTo>
                    <a:pt x="40622" y="38392"/>
                    <a:pt x="41252" y="37727"/>
                    <a:pt x="41847" y="37026"/>
                  </a:cubicBezTo>
                  <a:cubicBezTo>
                    <a:pt x="42805" y="35695"/>
                    <a:pt x="43621" y="34294"/>
                    <a:pt x="44251" y="32777"/>
                  </a:cubicBezTo>
                  <a:cubicBezTo>
                    <a:pt x="44357" y="32555"/>
                    <a:pt x="44473" y="32333"/>
                    <a:pt x="44544" y="32076"/>
                  </a:cubicBezTo>
                  <a:cubicBezTo>
                    <a:pt x="46761" y="26602"/>
                    <a:pt x="46912" y="20286"/>
                    <a:pt x="44508" y="14369"/>
                  </a:cubicBezTo>
                  <a:cubicBezTo>
                    <a:pt x="42956" y="10634"/>
                    <a:pt x="40551" y="7493"/>
                    <a:pt x="37633" y="5089"/>
                  </a:cubicBezTo>
                  <a:cubicBezTo>
                    <a:pt x="34448" y="2499"/>
                    <a:pt x="30678" y="804"/>
                    <a:pt x="26686" y="103"/>
                  </a:cubicBezTo>
                  <a:cubicBezTo>
                    <a:pt x="25966" y="35"/>
                    <a:pt x="25242" y="0"/>
                    <a:pt x="2451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02"/>
            <p:cNvSpPr/>
            <p:nvPr/>
          </p:nvSpPr>
          <p:spPr>
            <a:xfrm>
              <a:off x="5745928" y="2274729"/>
              <a:ext cx="668732" cy="612156"/>
            </a:xfrm>
            <a:custGeom>
              <a:rect b="b" l="l" r="r" t="t"/>
              <a:pathLst>
                <a:path extrusionOk="0" h="41181" w="44987">
                  <a:moveTo>
                    <a:pt x="16942" y="35177"/>
                  </a:moveTo>
                  <a:cubicBezTo>
                    <a:pt x="17433" y="35177"/>
                    <a:pt x="17973" y="35525"/>
                    <a:pt x="18115" y="36080"/>
                  </a:cubicBezTo>
                  <a:cubicBezTo>
                    <a:pt x="18222" y="36560"/>
                    <a:pt x="17964" y="37110"/>
                    <a:pt x="17521" y="37296"/>
                  </a:cubicBezTo>
                  <a:cubicBezTo>
                    <a:pt x="17410" y="37341"/>
                    <a:pt x="17289" y="37362"/>
                    <a:pt x="17168" y="37362"/>
                  </a:cubicBezTo>
                  <a:cubicBezTo>
                    <a:pt x="16882" y="37362"/>
                    <a:pt x="16593" y="37244"/>
                    <a:pt x="16412" y="37039"/>
                  </a:cubicBezTo>
                  <a:cubicBezTo>
                    <a:pt x="16119" y="36781"/>
                    <a:pt x="15968" y="36338"/>
                    <a:pt x="16084" y="35930"/>
                  </a:cubicBezTo>
                  <a:cubicBezTo>
                    <a:pt x="16183" y="35403"/>
                    <a:pt x="16547" y="35177"/>
                    <a:pt x="16942" y="35177"/>
                  </a:cubicBezTo>
                  <a:close/>
                  <a:moveTo>
                    <a:pt x="20385" y="35160"/>
                  </a:moveTo>
                  <a:cubicBezTo>
                    <a:pt x="21457" y="35160"/>
                    <a:pt x="22534" y="35859"/>
                    <a:pt x="23066" y="36746"/>
                  </a:cubicBezTo>
                  <a:cubicBezTo>
                    <a:pt x="23252" y="37110"/>
                    <a:pt x="23403" y="37589"/>
                    <a:pt x="23216" y="37961"/>
                  </a:cubicBezTo>
                  <a:cubicBezTo>
                    <a:pt x="22995" y="38440"/>
                    <a:pt x="22365" y="38591"/>
                    <a:pt x="21850" y="38591"/>
                  </a:cubicBezTo>
                  <a:cubicBezTo>
                    <a:pt x="21185" y="38591"/>
                    <a:pt x="20519" y="38440"/>
                    <a:pt x="19961" y="38077"/>
                  </a:cubicBezTo>
                  <a:cubicBezTo>
                    <a:pt x="19109" y="37518"/>
                    <a:pt x="18257" y="35779"/>
                    <a:pt x="19588" y="35300"/>
                  </a:cubicBezTo>
                  <a:cubicBezTo>
                    <a:pt x="19848" y="35204"/>
                    <a:pt x="20116" y="35160"/>
                    <a:pt x="20385" y="35160"/>
                  </a:cubicBezTo>
                  <a:close/>
                  <a:moveTo>
                    <a:pt x="18531" y="37645"/>
                  </a:moveTo>
                  <a:cubicBezTo>
                    <a:pt x="18669" y="37645"/>
                    <a:pt x="18810" y="37697"/>
                    <a:pt x="18923" y="37810"/>
                  </a:cubicBezTo>
                  <a:cubicBezTo>
                    <a:pt x="19073" y="37961"/>
                    <a:pt x="19144" y="38183"/>
                    <a:pt x="19109" y="38369"/>
                  </a:cubicBezTo>
                  <a:cubicBezTo>
                    <a:pt x="19109" y="38520"/>
                    <a:pt x="19038" y="38662"/>
                    <a:pt x="18923" y="38742"/>
                  </a:cubicBezTo>
                  <a:cubicBezTo>
                    <a:pt x="18816" y="38813"/>
                    <a:pt x="18665" y="38813"/>
                    <a:pt x="18523" y="38813"/>
                  </a:cubicBezTo>
                  <a:cubicBezTo>
                    <a:pt x="18408" y="38777"/>
                    <a:pt x="18337" y="38777"/>
                    <a:pt x="18257" y="38742"/>
                  </a:cubicBezTo>
                  <a:cubicBezTo>
                    <a:pt x="18080" y="38627"/>
                    <a:pt x="17964" y="38369"/>
                    <a:pt x="17964" y="38147"/>
                  </a:cubicBezTo>
                  <a:cubicBezTo>
                    <a:pt x="18011" y="37833"/>
                    <a:pt x="18267" y="37645"/>
                    <a:pt x="18531" y="37645"/>
                  </a:cubicBezTo>
                  <a:close/>
                  <a:moveTo>
                    <a:pt x="25798" y="38333"/>
                  </a:moveTo>
                  <a:cubicBezTo>
                    <a:pt x="26954" y="38333"/>
                    <a:pt x="27081" y="40030"/>
                    <a:pt x="25913" y="40250"/>
                  </a:cubicBezTo>
                  <a:cubicBezTo>
                    <a:pt x="25838" y="40272"/>
                    <a:pt x="25754" y="40283"/>
                    <a:pt x="25666" y="40283"/>
                  </a:cubicBezTo>
                  <a:cubicBezTo>
                    <a:pt x="25578" y="40283"/>
                    <a:pt x="25487" y="40272"/>
                    <a:pt x="25399" y="40250"/>
                  </a:cubicBezTo>
                  <a:cubicBezTo>
                    <a:pt x="24139" y="39957"/>
                    <a:pt x="24618" y="38369"/>
                    <a:pt x="25762" y="38334"/>
                  </a:cubicBezTo>
                  <a:cubicBezTo>
                    <a:pt x="25774" y="38333"/>
                    <a:pt x="25786" y="38333"/>
                    <a:pt x="25798" y="38333"/>
                  </a:cubicBezTo>
                  <a:close/>
                  <a:moveTo>
                    <a:pt x="12234" y="1"/>
                  </a:moveTo>
                  <a:lnTo>
                    <a:pt x="12234" y="1"/>
                  </a:lnTo>
                  <a:cubicBezTo>
                    <a:pt x="3620" y="5874"/>
                    <a:pt x="0" y="17149"/>
                    <a:pt x="4108" y="27165"/>
                  </a:cubicBezTo>
                  <a:cubicBezTo>
                    <a:pt x="7062" y="34413"/>
                    <a:pt x="13343" y="39256"/>
                    <a:pt x="20475" y="40738"/>
                  </a:cubicBezTo>
                  <a:cubicBezTo>
                    <a:pt x="21932" y="41029"/>
                    <a:pt x="23430" y="41181"/>
                    <a:pt x="24943" y="41181"/>
                  </a:cubicBezTo>
                  <a:cubicBezTo>
                    <a:pt x="27805" y="41181"/>
                    <a:pt x="30722" y="40639"/>
                    <a:pt x="33525" y="39478"/>
                  </a:cubicBezTo>
                  <a:cubicBezTo>
                    <a:pt x="36151" y="38405"/>
                    <a:pt x="38484" y="36888"/>
                    <a:pt x="40400" y="35078"/>
                  </a:cubicBezTo>
                  <a:cubicBezTo>
                    <a:pt x="41065" y="34448"/>
                    <a:pt x="41695" y="33783"/>
                    <a:pt x="42290" y="33082"/>
                  </a:cubicBezTo>
                  <a:cubicBezTo>
                    <a:pt x="43248" y="31751"/>
                    <a:pt x="44064" y="30350"/>
                    <a:pt x="44694" y="28833"/>
                  </a:cubicBezTo>
                  <a:cubicBezTo>
                    <a:pt x="44800" y="28611"/>
                    <a:pt x="44916" y="28389"/>
                    <a:pt x="44987" y="28132"/>
                  </a:cubicBezTo>
                  <a:lnTo>
                    <a:pt x="44987" y="28132"/>
                  </a:lnTo>
                  <a:cubicBezTo>
                    <a:pt x="40737" y="29161"/>
                    <a:pt x="36931" y="32009"/>
                    <a:pt x="34820" y="35814"/>
                  </a:cubicBezTo>
                  <a:cubicBezTo>
                    <a:pt x="34669" y="36080"/>
                    <a:pt x="34527" y="36338"/>
                    <a:pt x="34305" y="36480"/>
                  </a:cubicBezTo>
                  <a:cubicBezTo>
                    <a:pt x="34109" y="36634"/>
                    <a:pt x="33887" y="36691"/>
                    <a:pt x="33649" y="36691"/>
                  </a:cubicBezTo>
                  <a:cubicBezTo>
                    <a:pt x="33081" y="36691"/>
                    <a:pt x="32425" y="36364"/>
                    <a:pt x="31830" y="36258"/>
                  </a:cubicBezTo>
                  <a:cubicBezTo>
                    <a:pt x="31690" y="36233"/>
                    <a:pt x="31550" y="36222"/>
                    <a:pt x="31411" y="36222"/>
                  </a:cubicBezTo>
                  <a:cubicBezTo>
                    <a:pt x="30118" y="36222"/>
                    <a:pt x="28874" y="37203"/>
                    <a:pt x="27537" y="37331"/>
                  </a:cubicBezTo>
                  <a:cubicBezTo>
                    <a:pt x="27447" y="37339"/>
                    <a:pt x="27358" y="37342"/>
                    <a:pt x="27269" y="37342"/>
                  </a:cubicBezTo>
                  <a:cubicBezTo>
                    <a:pt x="25507" y="37342"/>
                    <a:pt x="24022" y="35960"/>
                    <a:pt x="22400" y="35149"/>
                  </a:cubicBezTo>
                  <a:cubicBezTo>
                    <a:pt x="21356" y="34640"/>
                    <a:pt x="20171" y="34365"/>
                    <a:pt x="18978" y="34365"/>
                  </a:cubicBezTo>
                  <a:cubicBezTo>
                    <a:pt x="18530" y="34365"/>
                    <a:pt x="18080" y="34404"/>
                    <a:pt x="17636" y="34484"/>
                  </a:cubicBezTo>
                  <a:cubicBezTo>
                    <a:pt x="17155" y="34567"/>
                    <a:pt x="16650" y="34706"/>
                    <a:pt x="16156" y="34706"/>
                  </a:cubicBezTo>
                  <a:cubicBezTo>
                    <a:pt x="15967" y="34706"/>
                    <a:pt x="15780" y="34686"/>
                    <a:pt x="15596" y="34634"/>
                  </a:cubicBezTo>
                  <a:cubicBezTo>
                    <a:pt x="14753" y="34377"/>
                    <a:pt x="14230" y="33526"/>
                    <a:pt x="14008" y="32674"/>
                  </a:cubicBezTo>
                  <a:cubicBezTo>
                    <a:pt x="13751" y="31822"/>
                    <a:pt x="13680" y="30935"/>
                    <a:pt x="13307" y="30128"/>
                  </a:cubicBezTo>
                  <a:cubicBezTo>
                    <a:pt x="12571" y="28495"/>
                    <a:pt x="10796" y="27653"/>
                    <a:pt x="9430" y="26464"/>
                  </a:cubicBezTo>
                  <a:cubicBezTo>
                    <a:pt x="6325" y="23803"/>
                    <a:pt x="5394" y="19331"/>
                    <a:pt x="5660" y="15268"/>
                  </a:cubicBezTo>
                  <a:cubicBezTo>
                    <a:pt x="6059" y="9644"/>
                    <a:pt x="8428" y="4179"/>
                    <a:pt x="12234"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02"/>
            <p:cNvSpPr/>
            <p:nvPr/>
          </p:nvSpPr>
          <p:spPr>
            <a:xfrm>
              <a:off x="5809090" y="2610589"/>
              <a:ext cx="40106" cy="51106"/>
            </a:xfrm>
            <a:custGeom>
              <a:rect b="b" l="l" r="r" t="t"/>
              <a:pathLst>
                <a:path extrusionOk="0" h="3438" w="2698">
                  <a:moveTo>
                    <a:pt x="1255" y="1"/>
                  </a:moveTo>
                  <a:cubicBezTo>
                    <a:pt x="1196" y="1"/>
                    <a:pt x="1136" y="10"/>
                    <a:pt x="1074" y="29"/>
                  </a:cubicBezTo>
                  <a:cubicBezTo>
                    <a:pt x="0" y="357"/>
                    <a:pt x="746" y="2468"/>
                    <a:pt x="1189" y="2983"/>
                  </a:cubicBezTo>
                  <a:cubicBezTo>
                    <a:pt x="1331" y="3169"/>
                    <a:pt x="1517" y="3320"/>
                    <a:pt x="1739" y="3391"/>
                  </a:cubicBezTo>
                  <a:cubicBezTo>
                    <a:pt x="1831" y="3420"/>
                    <a:pt x="1929" y="3438"/>
                    <a:pt x="2026" y="3438"/>
                  </a:cubicBezTo>
                  <a:cubicBezTo>
                    <a:pt x="2162" y="3438"/>
                    <a:pt x="2295" y="3403"/>
                    <a:pt x="2405" y="3320"/>
                  </a:cubicBezTo>
                  <a:cubicBezTo>
                    <a:pt x="2662" y="3134"/>
                    <a:pt x="2697" y="2797"/>
                    <a:pt x="2697" y="2468"/>
                  </a:cubicBezTo>
                  <a:cubicBezTo>
                    <a:pt x="2664" y="1879"/>
                    <a:pt x="2111" y="1"/>
                    <a:pt x="125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02"/>
            <p:cNvSpPr/>
            <p:nvPr/>
          </p:nvSpPr>
          <p:spPr>
            <a:xfrm>
              <a:off x="5798149" y="2567539"/>
              <a:ext cx="24676" cy="31008"/>
            </a:xfrm>
            <a:custGeom>
              <a:rect b="b" l="l" r="r" t="t"/>
              <a:pathLst>
                <a:path extrusionOk="0" h="2086" w="1660">
                  <a:moveTo>
                    <a:pt x="824" y="0"/>
                  </a:moveTo>
                  <a:cubicBezTo>
                    <a:pt x="796" y="0"/>
                    <a:pt x="767" y="2"/>
                    <a:pt x="736" y="6"/>
                  </a:cubicBezTo>
                  <a:cubicBezTo>
                    <a:pt x="222" y="77"/>
                    <a:pt x="0" y="893"/>
                    <a:pt x="71" y="1301"/>
                  </a:cubicBezTo>
                  <a:cubicBezTo>
                    <a:pt x="107" y="1629"/>
                    <a:pt x="328" y="1922"/>
                    <a:pt x="630" y="2038"/>
                  </a:cubicBezTo>
                  <a:cubicBezTo>
                    <a:pt x="717" y="2069"/>
                    <a:pt x="811" y="2085"/>
                    <a:pt x="906" y="2085"/>
                  </a:cubicBezTo>
                  <a:cubicBezTo>
                    <a:pt x="1128" y="2085"/>
                    <a:pt x="1351" y="1996"/>
                    <a:pt x="1482" y="1816"/>
                  </a:cubicBezTo>
                  <a:cubicBezTo>
                    <a:pt x="1624" y="1629"/>
                    <a:pt x="1659" y="1408"/>
                    <a:pt x="1659" y="1186"/>
                  </a:cubicBezTo>
                  <a:cubicBezTo>
                    <a:pt x="1625" y="730"/>
                    <a:pt x="1390" y="0"/>
                    <a:pt x="8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02"/>
            <p:cNvSpPr/>
            <p:nvPr/>
          </p:nvSpPr>
          <p:spPr>
            <a:xfrm>
              <a:off x="5822810" y="2673304"/>
              <a:ext cx="25850" cy="24349"/>
            </a:xfrm>
            <a:custGeom>
              <a:rect b="b" l="l" r="r" t="t"/>
              <a:pathLst>
                <a:path extrusionOk="0" h="1638" w="1739">
                  <a:moveTo>
                    <a:pt x="754" y="0"/>
                  </a:moveTo>
                  <a:cubicBezTo>
                    <a:pt x="365" y="0"/>
                    <a:pt x="0" y="226"/>
                    <a:pt x="0" y="689"/>
                  </a:cubicBezTo>
                  <a:cubicBezTo>
                    <a:pt x="44" y="982"/>
                    <a:pt x="115" y="1283"/>
                    <a:pt x="337" y="1461"/>
                  </a:cubicBezTo>
                  <a:cubicBezTo>
                    <a:pt x="469" y="1580"/>
                    <a:pt x="646" y="1637"/>
                    <a:pt x="829" y="1637"/>
                  </a:cubicBezTo>
                  <a:cubicBezTo>
                    <a:pt x="1053" y="1637"/>
                    <a:pt x="1285" y="1551"/>
                    <a:pt x="1446" y="1390"/>
                  </a:cubicBezTo>
                  <a:cubicBezTo>
                    <a:pt x="1703" y="1097"/>
                    <a:pt x="1739" y="618"/>
                    <a:pt x="1482" y="316"/>
                  </a:cubicBezTo>
                  <a:cubicBezTo>
                    <a:pt x="1301" y="107"/>
                    <a:pt x="1022" y="0"/>
                    <a:pt x="75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02"/>
            <p:cNvSpPr/>
            <p:nvPr/>
          </p:nvSpPr>
          <p:spPr>
            <a:xfrm>
              <a:off x="5856643" y="2673304"/>
              <a:ext cx="25523" cy="24349"/>
            </a:xfrm>
            <a:custGeom>
              <a:rect b="b" l="l" r="r" t="t"/>
              <a:pathLst>
                <a:path extrusionOk="0" h="1638" w="1717">
                  <a:moveTo>
                    <a:pt x="737" y="0"/>
                  </a:moveTo>
                  <a:cubicBezTo>
                    <a:pt x="354" y="0"/>
                    <a:pt x="1" y="226"/>
                    <a:pt x="22" y="689"/>
                  </a:cubicBezTo>
                  <a:cubicBezTo>
                    <a:pt x="22" y="982"/>
                    <a:pt x="128" y="1283"/>
                    <a:pt x="350" y="1461"/>
                  </a:cubicBezTo>
                  <a:cubicBezTo>
                    <a:pt x="485" y="1580"/>
                    <a:pt x="664" y="1637"/>
                    <a:pt x="842" y="1637"/>
                  </a:cubicBezTo>
                  <a:cubicBezTo>
                    <a:pt x="1062" y="1637"/>
                    <a:pt x="1282" y="1551"/>
                    <a:pt x="1423" y="1390"/>
                  </a:cubicBezTo>
                  <a:cubicBezTo>
                    <a:pt x="1716" y="1097"/>
                    <a:pt x="1716" y="618"/>
                    <a:pt x="1459" y="316"/>
                  </a:cubicBezTo>
                  <a:cubicBezTo>
                    <a:pt x="1278" y="107"/>
                    <a:pt x="1001" y="0"/>
                    <a:pt x="73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02"/>
            <p:cNvSpPr/>
            <p:nvPr/>
          </p:nvSpPr>
          <p:spPr>
            <a:xfrm>
              <a:off x="6352539" y="2714792"/>
              <a:ext cx="181338" cy="169208"/>
            </a:xfrm>
            <a:custGeom>
              <a:rect b="b" l="l" r="r" t="t"/>
              <a:pathLst>
                <a:path extrusionOk="0" h="11383" w="12199">
                  <a:moveTo>
                    <a:pt x="5438" y="0"/>
                  </a:moveTo>
                  <a:lnTo>
                    <a:pt x="0" y="7727"/>
                  </a:lnTo>
                  <a:lnTo>
                    <a:pt x="4729" y="10690"/>
                  </a:lnTo>
                  <a:cubicBezTo>
                    <a:pt x="5473" y="11157"/>
                    <a:pt x="6305" y="11383"/>
                    <a:pt x="7129" y="11383"/>
                  </a:cubicBezTo>
                  <a:cubicBezTo>
                    <a:pt x="8514" y="11383"/>
                    <a:pt x="9877" y="10744"/>
                    <a:pt x="10761" y="9537"/>
                  </a:cubicBezTo>
                  <a:cubicBezTo>
                    <a:pt x="12198" y="7541"/>
                    <a:pt x="11790" y="4738"/>
                    <a:pt x="9794" y="3256"/>
                  </a:cubicBezTo>
                  <a:lnTo>
                    <a:pt x="5438" y="0"/>
                  </a:ln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02"/>
            <p:cNvSpPr/>
            <p:nvPr/>
          </p:nvSpPr>
          <p:spPr>
            <a:xfrm>
              <a:off x="6186646" y="2269422"/>
              <a:ext cx="142823" cy="121670"/>
            </a:xfrm>
            <a:custGeom>
              <a:rect b="b" l="l" r="r" t="t"/>
              <a:pathLst>
                <a:path extrusionOk="0" h="8185" w="9608">
                  <a:moveTo>
                    <a:pt x="2446" y="1"/>
                  </a:moveTo>
                  <a:cubicBezTo>
                    <a:pt x="1863" y="1"/>
                    <a:pt x="1296" y="141"/>
                    <a:pt x="772" y="464"/>
                  </a:cubicBezTo>
                  <a:cubicBezTo>
                    <a:pt x="142" y="872"/>
                    <a:pt x="0" y="1573"/>
                    <a:pt x="106" y="2318"/>
                  </a:cubicBezTo>
                  <a:cubicBezTo>
                    <a:pt x="186" y="2868"/>
                    <a:pt x="444" y="3392"/>
                    <a:pt x="701" y="3791"/>
                  </a:cubicBezTo>
                  <a:cubicBezTo>
                    <a:pt x="1366" y="4758"/>
                    <a:pt x="2324" y="5459"/>
                    <a:pt x="3327" y="6124"/>
                  </a:cubicBezTo>
                  <a:cubicBezTo>
                    <a:pt x="4178" y="6754"/>
                    <a:pt x="5066" y="7561"/>
                    <a:pt x="6059" y="7934"/>
                  </a:cubicBezTo>
                  <a:cubicBezTo>
                    <a:pt x="6449" y="8089"/>
                    <a:pt x="6872" y="8184"/>
                    <a:pt x="7287" y="8184"/>
                  </a:cubicBezTo>
                  <a:cubicBezTo>
                    <a:pt x="7655" y="8184"/>
                    <a:pt x="8018" y="8109"/>
                    <a:pt x="8348" y="7934"/>
                  </a:cubicBezTo>
                  <a:cubicBezTo>
                    <a:pt x="9608" y="7233"/>
                    <a:pt x="9350" y="5645"/>
                    <a:pt x="8791" y="4572"/>
                  </a:cubicBezTo>
                  <a:cubicBezTo>
                    <a:pt x="7832" y="2674"/>
                    <a:pt x="4988" y="1"/>
                    <a:pt x="2446" y="1"/>
                  </a:cubicBezTo>
                  <a:close/>
                </a:path>
              </a:pathLst>
            </a:custGeom>
            <a:solidFill>
              <a:srgbClr val="FFE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02"/>
            <p:cNvSpPr/>
            <p:nvPr/>
          </p:nvSpPr>
          <p:spPr>
            <a:xfrm>
              <a:off x="6314886" y="2402939"/>
              <a:ext cx="61794" cy="58256"/>
            </a:xfrm>
            <a:custGeom>
              <a:rect b="b" l="l" r="r" t="t"/>
              <a:pathLst>
                <a:path extrusionOk="0" h="3919" w="4157">
                  <a:moveTo>
                    <a:pt x="1730" y="1"/>
                  </a:moveTo>
                  <a:cubicBezTo>
                    <a:pt x="710" y="1"/>
                    <a:pt x="0" y="1214"/>
                    <a:pt x="164" y="2208"/>
                  </a:cubicBezTo>
                  <a:cubicBezTo>
                    <a:pt x="351" y="3130"/>
                    <a:pt x="1238" y="3867"/>
                    <a:pt x="2205" y="3902"/>
                  </a:cubicBezTo>
                  <a:cubicBezTo>
                    <a:pt x="2277" y="3913"/>
                    <a:pt x="2352" y="3919"/>
                    <a:pt x="2427" y="3919"/>
                  </a:cubicBezTo>
                  <a:cubicBezTo>
                    <a:pt x="2656" y="3919"/>
                    <a:pt x="2892" y="3867"/>
                    <a:pt x="3092" y="3760"/>
                  </a:cubicBezTo>
                  <a:cubicBezTo>
                    <a:pt x="3456" y="3538"/>
                    <a:pt x="3713" y="3130"/>
                    <a:pt x="3828" y="2687"/>
                  </a:cubicBezTo>
                  <a:cubicBezTo>
                    <a:pt x="4157" y="1462"/>
                    <a:pt x="3234" y="212"/>
                    <a:pt x="1983" y="25"/>
                  </a:cubicBezTo>
                  <a:cubicBezTo>
                    <a:pt x="1897" y="9"/>
                    <a:pt x="1813" y="1"/>
                    <a:pt x="1730" y="1"/>
                  </a:cubicBezTo>
                  <a:close/>
                </a:path>
              </a:pathLst>
            </a:custGeom>
            <a:solidFill>
              <a:srgbClr val="FFE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02"/>
            <p:cNvSpPr/>
            <p:nvPr/>
          </p:nvSpPr>
          <p:spPr>
            <a:xfrm>
              <a:off x="6118460" y="2951502"/>
              <a:ext cx="348421" cy="192487"/>
            </a:xfrm>
            <a:custGeom>
              <a:rect b="b" l="l" r="r" t="t"/>
              <a:pathLst>
                <a:path extrusionOk="0" h="12949" w="23439">
                  <a:moveTo>
                    <a:pt x="11664" y="1"/>
                  </a:moveTo>
                  <a:cubicBezTo>
                    <a:pt x="7648" y="1"/>
                    <a:pt x="4016" y="2767"/>
                    <a:pt x="1" y="3301"/>
                  </a:cubicBezTo>
                  <a:cubicBezTo>
                    <a:pt x="2032" y="5740"/>
                    <a:pt x="4330" y="8215"/>
                    <a:pt x="6619" y="10398"/>
                  </a:cubicBezTo>
                  <a:cubicBezTo>
                    <a:pt x="7213" y="10912"/>
                    <a:pt x="7763" y="11471"/>
                    <a:pt x="8428" y="11879"/>
                  </a:cubicBezTo>
                  <a:cubicBezTo>
                    <a:pt x="9650" y="12640"/>
                    <a:pt x="11120" y="12949"/>
                    <a:pt x="12593" y="12949"/>
                  </a:cubicBezTo>
                  <a:cubicBezTo>
                    <a:pt x="12906" y="12949"/>
                    <a:pt x="13219" y="12935"/>
                    <a:pt x="13529" y="12908"/>
                  </a:cubicBezTo>
                  <a:cubicBezTo>
                    <a:pt x="15268" y="12766"/>
                    <a:pt x="16971" y="12207"/>
                    <a:pt x="18595" y="11578"/>
                  </a:cubicBezTo>
                  <a:cubicBezTo>
                    <a:pt x="20369" y="10912"/>
                    <a:pt x="21993" y="10140"/>
                    <a:pt x="23439" y="8916"/>
                  </a:cubicBezTo>
                  <a:cubicBezTo>
                    <a:pt x="22028" y="6885"/>
                    <a:pt x="20591" y="4782"/>
                    <a:pt x="18746" y="3114"/>
                  </a:cubicBezTo>
                  <a:cubicBezTo>
                    <a:pt x="16856" y="1420"/>
                    <a:pt x="14532" y="160"/>
                    <a:pt x="12048" y="9"/>
                  </a:cubicBezTo>
                  <a:cubicBezTo>
                    <a:pt x="11920" y="4"/>
                    <a:pt x="11792" y="1"/>
                    <a:pt x="11664"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02"/>
            <p:cNvSpPr/>
            <p:nvPr/>
          </p:nvSpPr>
          <p:spPr>
            <a:xfrm>
              <a:off x="6117404" y="2999502"/>
              <a:ext cx="351052" cy="86128"/>
            </a:xfrm>
            <a:custGeom>
              <a:rect b="b" l="l" r="r" t="t"/>
              <a:pathLst>
                <a:path extrusionOk="0" h="5794" w="23616">
                  <a:moveTo>
                    <a:pt x="107" y="1"/>
                  </a:moveTo>
                  <a:cubicBezTo>
                    <a:pt x="36" y="1"/>
                    <a:pt x="1" y="36"/>
                    <a:pt x="1" y="72"/>
                  </a:cubicBezTo>
                  <a:lnTo>
                    <a:pt x="1" y="107"/>
                  </a:lnTo>
                  <a:cubicBezTo>
                    <a:pt x="1" y="143"/>
                    <a:pt x="36" y="187"/>
                    <a:pt x="72" y="187"/>
                  </a:cubicBezTo>
                  <a:cubicBezTo>
                    <a:pt x="258" y="222"/>
                    <a:pt x="18630" y="2804"/>
                    <a:pt x="23474" y="5767"/>
                  </a:cubicBezTo>
                  <a:cubicBezTo>
                    <a:pt x="23492" y="5785"/>
                    <a:pt x="23518" y="5794"/>
                    <a:pt x="23541" y="5794"/>
                  </a:cubicBezTo>
                  <a:cubicBezTo>
                    <a:pt x="23563" y="5794"/>
                    <a:pt x="23581" y="5785"/>
                    <a:pt x="23581" y="5767"/>
                  </a:cubicBezTo>
                  <a:cubicBezTo>
                    <a:pt x="23616" y="5687"/>
                    <a:pt x="23616" y="5652"/>
                    <a:pt x="23581" y="5616"/>
                  </a:cubicBezTo>
                  <a:cubicBezTo>
                    <a:pt x="18701" y="2627"/>
                    <a:pt x="293" y="36"/>
                    <a:pt x="10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02"/>
            <p:cNvSpPr/>
            <p:nvPr/>
          </p:nvSpPr>
          <p:spPr>
            <a:xfrm>
              <a:off x="6364134" y="3011884"/>
              <a:ext cx="51582" cy="113138"/>
            </a:xfrm>
            <a:custGeom>
              <a:rect b="b" l="l" r="r" t="t"/>
              <a:pathLst>
                <a:path extrusionOk="0" h="7611" w="3470">
                  <a:moveTo>
                    <a:pt x="3359" y="1"/>
                  </a:moveTo>
                  <a:cubicBezTo>
                    <a:pt x="3349" y="1"/>
                    <a:pt x="3338" y="6"/>
                    <a:pt x="3328" y="19"/>
                  </a:cubicBezTo>
                  <a:lnTo>
                    <a:pt x="36" y="2273"/>
                  </a:lnTo>
                  <a:cubicBezTo>
                    <a:pt x="1" y="2308"/>
                    <a:pt x="1" y="2344"/>
                    <a:pt x="1" y="2379"/>
                  </a:cubicBezTo>
                  <a:lnTo>
                    <a:pt x="1997" y="7560"/>
                  </a:lnTo>
                  <a:cubicBezTo>
                    <a:pt x="1997" y="7585"/>
                    <a:pt x="2032" y="7610"/>
                    <a:pt x="2066" y="7610"/>
                  </a:cubicBezTo>
                  <a:cubicBezTo>
                    <a:pt x="2079" y="7610"/>
                    <a:pt x="2093" y="7606"/>
                    <a:pt x="2103" y="7595"/>
                  </a:cubicBezTo>
                  <a:cubicBezTo>
                    <a:pt x="2139" y="7595"/>
                    <a:pt x="2174" y="7516"/>
                    <a:pt x="2174" y="7480"/>
                  </a:cubicBezTo>
                  <a:lnTo>
                    <a:pt x="178" y="2415"/>
                  </a:lnTo>
                  <a:lnTo>
                    <a:pt x="3399" y="161"/>
                  </a:lnTo>
                  <a:cubicBezTo>
                    <a:pt x="3469" y="161"/>
                    <a:pt x="3469" y="90"/>
                    <a:pt x="3434" y="55"/>
                  </a:cubicBezTo>
                  <a:cubicBezTo>
                    <a:pt x="3409" y="30"/>
                    <a:pt x="3384" y="1"/>
                    <a:pt x="335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02"/>
            <p:cNvSpPr/>
            <p:nvPr/>
          </p:nvSpPr>
          <p:spPr>
            <a:xfrm>
              <a:off x="6281722" y="2962844"/>
              <a:ext cx="66997" cy="67264"/>
            </a:xfrm>
            <a:custGeom>
              <a:rect b="b" l="l" r="r" t="t"/>
              <a:pathLst>
                <a:path extrusionOk="0" h="4525" w="4507">
                  <a:moveTo>
                    <a:pt x="4396" y="0"/>
                  </a:moveTo>
                  <a:cubicBezTo>
                    <a:pt x="4367" y="0"/>
                    <a:pt x="4338" y="9"/>
                    <a:pt x="4321" y="27"/>
                  </a:cubicBezTo>
                  <a:lnTo>
                    <a:pt x="0" y="4347"/>
                  </a:lnTo>
                  <a:lnTo>
                    <a:pt x="0" y="4427"/>
                  </a:lnTo>
                  <a:lnTo>
                    <a:pt x="0" y="4498"/>
                  </a:lnTo>
                  <a:cubicBezTo>
                    <a:pt x="18" y="4516"/>
                    <a:pt x="45" y="4525"/>
                    <a:pt x="71" y="4525"/>
                  </a:cubicBezTo>
                  <a:cubicBezTo>
                    <a:pt x="98" y="4525"/>
                    <a:pt x="124" y="4516"/>
                    <a:pt x="142" y="4498"/>
                  </a:cubicBezTo>
                  <a:lnTo>
                    <a:pt x="4471" y="169"/>
                  </a:lnTo>
                  <a:cubicBezTo>
                    <a:pt x="4507" y="133"/>
                    <a:pt x="4507" y="62"/>
                    <a:pt x="4471" y="27"/>
                  </a:cubicBezTo>
                  <a:cubicBezTo>
                    <a:pt x="4454" y="9"/>
                    <a:pt x="4425" y="0"/>
                    <a:pt x="439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02"/>
            <p:cNvSpPr/>
            <p:nvPr/>
          </p:nvSpPr>
          <p:spPr>
            <a:xfrm>
              <a:off x="6236622" y="3019287"/>
              <a:ext cx="55000" cy="125817"/>
            </a:xfrm>
            <a:custGeom>
              <a:rect b="b" l="l" r="r" t="t"/>
              <a:pathLst>
                <a:path extrusionOk="0" h="8464" w="3700">
                  <a:moveTo>
                    <a:pt x="36" y="0"/>
                  </a:moveTo>
                  <a:cubicBezTo>
                    <a:pt x="0" y="36"/>
                    <a:pt x="0" y="71"/>
                    <a:pt x="0" y="107"/>
                  </a:cubicBezTo>
                  <a:lnTo>
                    <a:pt x="0" y="142"/>
                  </a:lnTo>
                  <a:lnTo>
                    <a:pt x="3513" y="8393"/>
                  </a:lnTo>
                  <a:cubicBezTo>
                    <a:pt x="3513" y="8464"/>
                    <a:pt x="3584" y="8464"/>
                    <a:pt x="3620" y="8464"/>
                  </a:cubicBezTo>
                  <a:cubicBezTo>
                    <a:pt x="3655" y="8428"/>
                    <a:pt x="3700" y="8393"/>
                    <a:pt x="3655" y="8313"/>
                  </a:cubicBezTo>
                  <a:lnTo>
                    <a:pt x="187" y="71"/>
                  </a:lnTo>
                  <a:cubicBezTo>
                    <a:pt x="151" y="0"/>
                    <a:pt x="107" y="0"/>
                    <a:pt x="3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02"/>
            <p:cNvSpPr/>
            <p:nvPr/>
          </p:nvSpPr>
          <p:spPr>
            <a:xfrm>
              <a:off x="6188221" y="2961834"/>
              <a:ext cx="43406" cy="140623"/>
            </a:xfrm>
            <a:custGeom>
              <a:rect b="b" l="l" r="r" t="t"/>
              <a:pathLst>
                <a:path extrusionOk="0" h="9460" w="2920">
                  <a:moveTo>
                    <a:pt x="2831" y="1"/>
                  </a:moveTo>
                  <a:cubicBezTo>
                    <a:pt x="2792" y="1"/>
                    <a:pt x="2767" y="28"/>
                    <a:pt x="2742" y="60"/>
                  </a:cubicBezTo>
                  <a:lnTo>
                    <a:pt x="0" y="3306"/>
                  </a:lnTo>
                  <a:lnTo>
                    <a:pt x="0" y="3386"/>
                  </a:lnTo>
                  <a:lnTo>
                    <a:pt x="1553" y="9374"/>
                  </a:lnTo>
                  <a:cubicBezTo>
                    <a:pt x="1553" y="9426"/>
                    <a:pt x="1572" y="9459"/>
                    <a:pt x="1613" y="9459"/>
                  </a:cubicBezTo>
                  <a:cubicBezTo>
                    <a:pt x="1629" y="9459"/>
                    <a:pt x="1647" y="9455"/>
                    <a:pt x="1668" y="9445"/>
                  </a:cubicBezTo>
                  <a:cubicBezTo>
                    <a:pt x="1704" y="9445"/>
                    <a:pt x="1739" y="9374"/>
                    <a:pt x="1739" y="9330"/>
                  </a:cubicBezTo>
                  <a:lnTo>
                    <a:pt x="187" y="3386"/>
                  </a:lnTo>
                  <a:lnTo>
                    <a:pt x="2884" y="166"/>
                  </a:lnTo>
                  <a:cubicBezTo>
                    <a:pt x="2919" y="130"/>
                    <a:pt x="2919" y="60"/>
                    <a:pt x="2884" y="15"/>
                  </a:cubicBezTo>
                  <a:cubicBezTo>
                    <a:pt x="2863" y="5"/>
                    <a:pt x="2846" y="1"/>
                    <a:pt x="283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102"/>
          <p:cNvGrpSpPr/>
          <p:nvPr/>
        </p:nvGrpSpPr>
        <p:grpSpPr>
          <a:xfrm>
            <a:off x="4715577" y="2965026"/>
            <a:ext cx="1732899" cy="1638217"/>
            <a:chOff x="7311376" y="3129273"/>
            <a:chExt cx="1112616" cy="1051892"/>
          </a:xfrm>
        </p:grpSpPr>
        <p:sp>
          <p:nvSpPr>
            <p:cNvPr id="7823" name="Google Shape;7823;p102"/>
            <p:cNvSpPr/>
            <p:nvPr/>
          </p:nvSpPr>
          <p:spPr>
            <a:xfrm>
              <a:off x="7356477" y="3379168"/>
              <a:ext cx="172508" cy="307676"/>
            </a:xfrm>
            <a:custGeom>
              <a:rect b="b" l="l" r="r" t="t"/>
              <a:pathLst>
                <a:path extrusionOk="0" h="20698" w="11605">
                  <a:moveTo>
                    <a:pt x="8464" y="0"/>
                  </a:moveTo>
                  <a:cubicBezTo>
                    <a:pt x="8428" y="0"/>
                    <a:pt x="8384" y="0"/>
                    <a:pt x="8348" y="36"/>
                  </a:cubicBezTo>
                  <a:cubicBezTo>
                    <a:pt x="8313" y="71"/>
                    <a:pt x="8277" y="151"/>
                    <a:pt x="8242" y="187"/>
                  </a:cubicBezTo>
                  <a:cubicBezTo>
                    <a:pt x="6831" y="1074"/>
                    <a:pt x="5430" y="1996"/>
                    <a:pt x="4170" y="3070"/>
                  </a:cubicBezTo>
                  <a:lnTo>
                    <a:pt x="4134" y="3034"/>
                  </a:lnTo>
                  <a:cubicBezTo>
                    <a:pt x="4109" y="3003"/>
                    <a:pt x="4084" y="2975"/>
                    <a:pt x="4058" y="2975"/>
                  </a:cubicBezTo>
                  <a:cubicBezTo>
                    <a:pt x="4048" y="2975"/>
                    <a:pt x="4038" y="2980"/>
                    <a:pt x="4028" y="2990"/>
                  </a:cubicBezTo>
                  <a:cubicBezTo>
                    <a:pt x="3992" y="3034"/>
                    <a:pt x="3992" y="3070"/>
                    <a:pt x="3992" y="3105"/>
                  </a:cubicBezTo>
                  <a:lnTo>
                    <a:pt x="4028" y="3176"/>
                  </a:lnTo>
                  <a:cubicBezTo>
                    <a:pt x="3726" y="3433"/>
                    <a:pt x="3398" y="3735"/>
                    <a:pt x="3105" y="4063"/>
                  </a:cubicBezTo>
                  <a:cubicBezTo>
                    <a:pt x="2289" y="4879"/>
                    <a:pt x="1553" y="5838"/>
                    <a:pt x="1029" y="6876"/>
                  </a:cubicBezTo>
                  <a:cubicBezTo>
                    <a:pt x="1012" y="6858"/>
                    <a:pt x="994" y="6849"/>
                    <a:pt x="976" y="6849"/>
                  </a:cubicBezTo>
                  <a:cubicBezTo>
                    <a:pt x="958" y="6849"/>
                    <a:pt x="941" y="6858"/>
                    <a:pt x="923" y="6876"/>
                  </a:cubicBezTo>
                  <a:cubicBezTo>
                    <a:pt x="888" y="6911"/>
                    <a:pt x="888" y="6946"/>
                    <a:pt x="923" y="6982"/>
                  </a:cubicBezTo>
                  <a:lnTo>
                    <a:pt x="958" y="7026"/>
                  </a:lnTo>
                  <a:cubicBezTo>
                    <a:pt x="515" y="7913"/>
                    <a:pt x="222" y="8872"/>
                    <a:pt x="142" y="9865"/>
                  </a:cubicBezTo>
                  <a:cubicBezTo>
                    <a:pt x="0" y="11196"/>
                    <a:pt x="258" y="12527"/>
                    <a:pt x="621" y="13822"/>
                  </a:cubicBezTo>
                  <a:cubicBezTo>
                    <a:pt x="621" y="13822"/>
                    <a:pt x="586" y="13822"/>
                    <a:pt x="586" y="13857"/>
                  </a:cubicBezTo>
                  <a:cubicBezTo>
                    <a:pt x="550" y="13857"/>
                    <a:pt x="550" y="13937"/>
                    <a:pt x="586" y="13973"/>
                  </a:cubicBezTo>
                  <a:lnTo>
                    <a:pt x="701" y="14079"/>
                  </a:lnTo>
                  <a:cubicBezTo>
                    <a:pt x="1367" y="16155"/>
                    <a:pt x="2289" y="18186"/>
                    <a:pt x="2582" y="20333"/>
                  </a:cubicBezTo>
                  <a:cubicBezTo>
                    <a:pt x="2546" y="20475"/>
                    <a:pt x="2546" y="20591"/>
                    <a:pt x="2511" y="20591"/>
                  </a:cubicBezTo>
                  <a:cubicBezTo>
                    <a:pt x="2511" y="20662"/>
                    <a:pt x="2546" y="20697"/>
                    <a:pt x="2582" y="20697"/>
                  </a:cubicBezTo>
                  <a:lnTo>
                    <a:pt x="2617" y="20697"/>
                  </a:lnTo>
                  <a:cubicBezTo>
                    <a:pt x="2662" y="20697"/>
                    <a:pt x="2697" y="20662"/>
                    <a:pt x="2697" y="20626"/>
                  </a:cubicBezTo>
                  <a:lnTo>
                    <a:pt x="2697" y="20555"/>
                  </a:lnTo>
                  <a:cubicBezTo>
                    <a:pt x="4764" y="18958"/>
                    <a:pt x="6831" y="17184"/>
                    <a:pt x="8721" y="15374"/>
                  </a:cubicBezTo>
                  <a:lnTo>
                    <a:pt x="8827" y="15339"/>
                  </a:lnTo>
                  <a:cubicBezTo>
                    <a:pt x="8872" y="15339"/>
                    <a:pt x="8907" y="15303"/>
                    <a:pt x="8872" y="15268"/>
                  </a:cubicBezTo>
                  <a:lnTo>
                    <a:pt x="8872" y="15232"/>
                  </a:lnTo>
                  <a:cubicBezTo>
                    <a:pt x="8943" y="15152"/>
                    <a:pt x="9014" y="15082"/>
                    <a:pt x="9093" y="15011"/>
                  </a:cubicBezTo>
                  <a:cubicBezTo>
                    <a:pt x="9608" y="14523"/>
                    <a:pt x="10087" y="14044"/>
                    <a:pt x="10495" y="13494"/>
                  </a:cubicBezTo>
                  <a:cubicBezTo>
                    <a:pt x="11010" y="12713"/>
                    <a:pt x="11347" y="11790"/>
                    <a:pt x="11489" y="10868"/>
                  </a:cubicBezTo>
                  <a:lnTo>
                    <a:pt x="11569" y="10832"/>
                  </a:lnTo>
                  <a:cubicBezTo>
                    <a:pt x="11604" y="10832"/>
                    <a:pt x="11604" y="10797"/>
                    <a:pt x="11604" y="10752"/>
                  </a:cubicBezTo>
                  <a:cubicBezTo>
                    <a:pt x="11604" y="10717"/>
                    <a:pt x="11569" y="10681"/>
                    <a:pt x="11533" y="10681"/>
                  </a:cubicBezTo>
                  <a:cubicBezTo>
                    <a:pt x="11604" y="10131"/>
                    <a:pt x="11604" y="9572"/>
                    <a:pt x="11604" y="9022"/>
                  </a:cubicBezTo>
                  <a:cubicBezTo>
                    <a:pt x="11489" y="7505"/>
                    <a:pt x="11090" y="5988"/>
                    <a:pt x="10602" y="4542"/>
                  </a:cubicBezTo>
                  <a:cubicBezTo>
                    <a:pt x="10646" y="4542"/>
                    <a:pt x="10681" y="4471"/>
                    <a:pt x="10646" y="4436"/>
                  </a:cubicBezTo>
                  <a:cubicBezTo>
                    <a:pt x="10646" y="4411"/>
                    <a:pt x="10624" y="4386"/>
                    <a:pt x="10598" y="4386"/>
                  </a:cubicBezTo>
                  <a:cubicBezTo>
                    <a:pt x="10588" y="4386"/>
                    <a:pt x="10577" y="4390"/>
                    <a:pt x="10566" y="4400"/>
                  </a:cubicBezTo>
                  <a:cubicBezTo>
                    <a:pt x="10052" y="2883"/>
                    <a:pt x="9422" y="1437"/>
                    <a:pt x="8464" y="151"/>
                  </a:cubicBezTo>
                  <a:lnTo>
                    <a:pt x="8499" y="151"/>
                  </a:lnTo>
                  <a:cubicBezTo>
                    <a:pt x="8499" y="107"/>
                    <a:pt x="8499" y="36"/>
                    <a:pt x="8464"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02"/>
            <p:cNvSpPr/>
            <p:nvPr/>
          </p:nvSpPr>
          <p:spPr>
            <a:xfrm>
              <a:off x="8170781" y="3129273"/>
              <a:ext cx="210355" cy="241868"/>
            </a:xfrm>
            <a:custGeom>
              <a:rect b="b" l="l" r="r" t="t"/>
              <a:pathLst>
                <a:path extrusionOk="0" h="16271" w="14151">
                  <a:moveTo>
                    <a:pt x="72" y="0"/>
                  </a:moveTo>
                  <a:cubicBezTo>
                    <a:pt x="45" y="0"/>
                    <a:pt x="18" y="9"/>
                    <a:pt x="1" y="27"/>
                  </a:cubicBezTo>
                  <a:cubicBezTo>
                    <a:pt x="1" y="62"/>
                    <a:pt x="1" y="106"/>
                    <a:pt x="36" y="142"/>
                  </a:cubicBezTo>
                  <a:cubicBezTo>
                    <a:pt x="36" y="142"/>
                    <a:pt x="36" y="177"/>
                    <a:pt x="72" y="213"/>
                  </a:cubicBezTo>
                  <a:cubicBezTo>
                    <a:pt x="293" y="2803"/>
                    <a:pt x="622" y="5500"/>
                    <a:pt x="1110" y="8091"/>
                  </a:cubicBezTo>
                  <a:lnTo>
                    <a:pt x="1065" y="8162"/>
                  </a:lnTo>
                  <a:cubicBezTo>
                    <a:pt x="1065" y="8197"/>
                    <a:pt x="1065" y="8233"/>
                    <a:pt x="1145" y="8268"/>
                  </a:cubicBezTo>
                  <a:cubicBezTo>
                    <a:pt x="1181" y="8383"/>
                    <a:pt x="1181" y="8490"/>
                    <a:pt x="1216" y="8570"/>
                  </a:cubicBezTo>
                  <a:cubicBezTo>
                    <a:pt x="1331" y="9271"/>
                    <a:pt x="1473" y="9936"/>
                    <a:pt x="1731" y="10566"/>
                  </a:cubicBezTo>
                  <a:cubicBezTo>
                    <a:pt x="2103" y="11453"/>
                    <a:pt x="2662" y="12189"/>
                    <a:pt x="3363" y="12855"/>
                  </a:cubicBezTo>
                  <a:lnTo>
                    <a:pt x="3363" y="12926"/>
                  </a:lnTo>
                  <a:cubicBezTo>
                    <a:pt x="3363" y="12970"/>
                    <a:pt x="3363" y="13005"/>
                    <a:pt x="3398" y="13005"/>
                  </a:cubicBezTo>
                  <a:cubicBezTo>
                    <a:pt x="3434" y="13005"/>
                    <a:pt x="3469" y="13005"/>
                    <a:pt x="3505" y="12970"/>
                  </a:cubicBezTo>
                  <a:cubicBezTo>
                    <a:pt x="3913" y="13334"/>
                    <a:pt x="4392" y="13671"/>
                    <a:pt x="4880" y="13928"/>
                  </a:cubicBezTo>
                  <a:cubicBezTo>
                    <a:pt x="6166" y="14700"/>
                    <a:pt x="7648" y="15188"/>
                    <a:pt x="9129" y="15551"/>
                  </a:cubicBezTo>
                  <a:cubicBezTo>
                    <a:pt x="9129" y="15631"/>
                    <a:pt x="9165" y="15667"/>
                    <a:pt x="9200" y="15667"/>
                  </a:cubicBezTo>
                  <a:cubicBezTo>
                    <a:pt x="9211" y="15677"/>
                    <a:pt x="9221" y="15682"/>
                    <a:pt x="9232" y="15682"/>
                  </a:cubicBezTo>
                  <a:cubicBezTo>
                    <a:pt x="9257" y="15682"/>
                    <a:pt x="9284" y="15656"/>
                    <a:pt x="9316" y="15631"/>
                  </a:cubicBezTo>
                  <a:cubicBezTo>
                    <a:pt x="10621" y="15967"/>
                    <a:pt x="11894" y="16208"/>
                    <a:pt x="13215" y="16208"/>
                  </a:cubicBezTo>
                  <a:cubicBezTo>
                    <a:pt x="13466" y="16208"/>
                    <a:pt x="13718" y="16200"/>
                    <a:pt x="13973" y="16181"/>
                  </a:cubicBezTo>
                  <a:cubicBezTo>
                    <a:pt x="14009" y="16181"/>
                    <a:pt x="14009" y="16217"/>
                    <a:pt x="14009" y="16217"/>
                  </a:cubicBezTo>
                  <a:cubicBezTo>
                    <a:pt x="14009" y="16242"/>
                    <a:pt x="14043" y="16271"/>
                    <a:pt x="14076" y="16271"/>
                  </a:cubicBezTo>
                  <a:cubicBezTo>
                    <a:pt x="14091" y="16271"/>
                    <a:pt x="14104" y="16266"/>
                    <a:pt x="14115" y="16252"/>
                  </a:cubicBezTo>
                  <a:cubicBezTo>
                    <a:pt x="14150" y="16252"/>
                    <a:pt x="14150" y="16181"/>
                    <a:pt x="14150" y="16146"/>
                  </a:cubicBezTo>
                  <a:cubicBezTo>
                    <a:pt x="14115" y="16110"/>
                    <a:pt x="14115" y="16031"/>
                    <a:pt x="14079" y="15995"/>
                  </a:cubicBezTo>
                  <a:cubicBezTo>
                    <a:pt x="14115" y="14336"/>
                    <a:pt x="14115" y="12633"/>
                    <a:pt x="13893" y="11009"/>
                  </a:cubicBezTo>
                  <a:lnTo>
                    <a:pt x="13973" y="11009"/>
                  </a:lnTo>
                  <a:cubicBezTo>
                    <a:pt x="14009" y="11009"/>
                    <a:pt x="14044" y="10974"/>
                    <a:pt x="14044" y="10894"/>
                  </a:cubicBezTo>
                  <a:cubicBezTo>
                    <a:pt x="14044" y="10859"/>
                    <a:pt x="14009" y="10823"/>
                    <a:pt x="13973" y="10823"/>
                  </a:cubicBezTo>
                  <a:lnTo>
                    <a:pt x="13893" y="10823"/>
                  </a:lnTo>
                  <a:cubicBezTo>
                    <a:pt x="13822" y="10415"/>
                    <a:pt x="13751" y="9971"/>
                    <a:pt x="13671" y="9563"/>
                  </a:cubicBezTo>
                  <a:cubicBezTo>
                    <a:pt x="13485" y="8712"/>
                    <a:pt x="13228" y="7904"/>
                    <a:pt x="12864" y="7088"/>
                  </a:cubicBezTo>
                  <a:cubicBezTo>
                    <a:pt x="12642" y="6831"/>
                    <a:pt x="12421" y="6574"/>
                    <a:pt x="12154" y="6316"/>
                  </a:cubicBezTo>
                  <a:cubicBezTo>
                    <a:pt x="12119" y="6272"/>
                    <a:pt x="12083" y="6237"/>
                    <a:pt x="12048" y="6201"/>
                  </a:cubicBezTo>
                  <a:cubicBezTo>
                    <a:pt x="11675" y="5793"/>
                    <a:pt x="11267" y="5385"/>
                    <a:pt x="10904" y="4986"/>
                  </a:cubicBezTo>
                  <a:cubicBezTo>
                    <a:pt x="10087" y="4205"/>
                    <a:pt x="9271" y="3433"/>
                    <a:pt x="8428" y="2724"/>
                  </a:cubicBezTo>
                  <a:cubicBezTo>
                    <a:pt x="7905" y="2502"/>
                    <a:pt x="7391" y="2324"/>
                    <a:pt x="6832" y="2174"/>
                  </a:cubicBezTo>
                  <a:cubicBezTo>
                    <a:pt x="6832" y="2138"/>
                    <a:pt x="6876" y="2138"/>
                    <a:pt x="6832" y="2103"/>
                  </a:cubicBezTo>
                  <a:cubicBezTo>
                    <a:pt x="6832" y="2058"/>
                    <a:pt x="6796" y="2023"/>
                    <a:pt x="6761" y="2023"/>
                  </a:cubicBezTo>
                  <a:lnTo>
                    <a:pt x="6574" y="2103"/>
                  </a:lnTo>
                  <a:cubicBezTo>
                    <a:pt x="4507" y="1473"/>
                    <a:pt x="2290" y="1136"/>
                    <a:pt x="329" y="213"/>
                  </a:cubicBezTo>
                  <a:cubicBezTo>
                    <a:pt x="222" y="106"/>
                    <a:pt x="143" y="27"/>
                    <a:pt x="143" y="27"/>
                  </a:cubicBezTo>
                  <a:cubicBezTo>
                    <a:pt x="125" y="9"/>
                    <a:pt x="98" y="0"/>
                    <a:pt x="72"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02"/>
            <p:cNvSpPr/>
            <p:nvPr/>
          </p:nvSpPr>
          <p:spPr>
            <a:xfrm>
              <a:off x="7493220" y="3276526"/>
              <a:ext cx="930772" cy="864846"/>
            </a:xfrm>
            <a:custGeom>
              <a:rect b="b" l="l" r="r" t="t"/>
              <a:pathLst>
                <a:path extrusionOk="0" h="58180" w="62615">
                  <a:moveTo>
                    <a:pt x="32911" y="1"/>
                  </a:moveTo>
                  <a:cubicBezTo>
                    <a:pt x="29255" y="1"/>
                    <a:pt x="25531" y="715"/>
                    <a:pt x="21957" y="2177"/>
                  </a:cubicBezTo>
                  <a:cubicBezTo>
                    <a:pt x="7098" y="8271"/>
                    <a:pt x="1" y="25278"/>
                    <a:pt x="6060" y="40137"/>
                  </a:cubicBezTo>
                  <a:cubicBezTo>
                    <a:pt x="10678" y="51380"/>
                    <a:pt x="21538" y="58179"/>
                    <a:pt x="32986" y="58179"/>
                  </a:cubicBezTo>
                  <a:cubicBezTo>
                    <a:pt x="36669" y="58179"/>
                    <a:pt x="40413" y="57476"/>
                    <a:pt x="44029" y="55990"/>
                  </a:cubicBezTo>
                  <a:cubicBezTo>
                    <a:pt x="54187" y="51812"/>
                    <a:pt x="60734" y="42577"/>
                    <a:pt x="61878" y="32339"/>
                  </a:cubicBezTo>
                  <a:cubicBezTo>
                    <a:pt x="62215" y="29492"/>
                    <a:pt x="62100" y="26529"/>
                    <a:pt x="61550" y="23610"/>
                  </a:cubicBezTo>
                  <a:cubicBezTo>
                    <a:pt x="62615" y="22137"/>
                    <a:pt x="62473" y="19955"/>
                    <a:pt x="61470" y="18181"/>
                  </a:cubicBezTo>
                  <a:cubicBezTo>
                    <a:pt x="61142" y="17551"/>
                    <a:pt x="60361" y="17178"/>
                    <a:pt x="59439" y="16992"/>
                  </a:cubicBezTo>
                  <a:cubicBezTo>
                    <a:pt x="54746" y="6754"/>
                    <a:pt x="44837" y="473"/>
                    <a:pt x="34191" y="30"/>
                  </a:cubicBezTo>
                  <a:cubicBezTo>
                    <a:pt x="33765" y="10"/>
                    <a:pt x="33339" y="1"/>
                    <a:pt x="32911" y="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02"/>
            <p:cNvSpPr/>
            <p:nvPr/>
          </p:nvSpPr>
          <p:spPr>
            <a:xfrm>
              <a:off x="7450899" y="3316215"/>
              <a:ext cx="928126" cy="864950"/>
            </a:xfrm>
            <a:custGeom>
              <a:rect b="b" l="l" r="r" t="t"/>
              <a:pathLst>
                <a:path extrusionOk="0" h="58187" w="62437">
                  <a:moveTo>
                    <a:pt x="33115" y="1"/>
                  </a:moveTo>
                  <a:cubicBezTo>
                    <a:pt x="29400" y="1"/>
                    <a:pt x="25616" y="688"/>
                    <a:pt x="21957" y="2204"/>
                  </a:cubicBezTo>
                  <a:cubicBezTo>
                    <a:pt x="7097" y="8263"/>
                    <a:pt x="0" y="25269"/>
                    <a:pt x="6104" y="40129"/>
                  </a:cubicBezTo>
                  <a:cubicBezTo>
                    <a:pt x="10720" y="51384"/>
                    <a:pt x="21597" y="58186"/>
                    <a:pt x="33045" y="58186"/>
                  </a:cubicBezTo>
                  <a:cubicBezTo>
                    <a:pt x="36710" y="58186"/>
                    <a:pt x="40433" y="57489"/>
                    <a:pt x="44029" y="56017"/>
                  </a:cubicBezTo>
                  <a:cubicBezTo>
                    <a:pt x="54231" y="51848"/>
                    <a:pt x="60769" y="42568"/>
                    <a:pt x="61913" y="32366"/>
                  </a:cubicBezTo>
                  <a:cubicBezTo>
                    <a:pt x="62437" y="27629"/>
                    <a:pt x="61842" y="22750"/>
                    <a:pt x="59917" y="18057"/>
                  </a:cubicBezTo>
                  <a:cubicBezTo>
                    <a:pt x="55481" y="7225"/>
                    <a:pt x="45208" y="500"/>
                    <a:pt x="34235" y="21"/>
                  </a:cubicBezTo>
                  <a:cubicBezTo>
                    <a:pt x="33862" y="8"/>
                    <a:pt x="33489" y="1"/>
                    <a:pt x="3311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02"/>
            <p:cNvSpPr/>
            <p:nvPr/>
          </p:nvSpPr>
          <p:spPr>
            <a:xfrm>
              <a:off x="7311376" y="3420315"/>
              <a:ext cx="176329" cy="305030"/>
            </a:xfrm>
            <a:custGeom>
              <a:rect b="b" l="l" r="r" t="t"/>
              <a:pathLst>
                <a:path extrusionOk="0" h="20520" w="11862">
                  <a:moveTo>
                    <a:pt x="8614" y="0"/>
                  </a:moveTo>
                  <a:cubicBezTo>
                    <a:pt x="6760" y="1189"/>
                    <a:pt x="4880" y="2369"/>
                    <a:pt x="3292" y="3957"/>
                  </a:cubicBezTo>
                  <a:cubicBezTo>
                    <a:pt x="1739" y="5545"/>
                    <a:pt x="550" y="7541"/>
                    <a:pt x="329" y="9759"/>
                  </a:cubicBezTo>
                  <a:cubicBezTo>
                    <a:pt x="0" y="13458"/>
                    <a:pt x="2440" y="16820"/>
                    <a:pt x="2813" y="20519"/>
                  </a:cubicBezTo>
                  <a:cubicBezTo>
                    <a:pt x="5030" y="18816"/>
                    <a:pt x="7284" y="16856"/>
                    <a:pt x="9315" y="14904"/>
                  </a:cubicBezTo>
                  <a:cubicBezTo>
                    <a:pt x="9794" y="14416"/>
                    <a:pt x="10309" y="13937"/>
                    <a:pt x="10681" y="13387"/>
                  </a:cubicBezTo>
                  <a:cubicBezTo>
                    <a:pt x="11569" y="12092"/>
                    <a:pt x="11861" y="10468"/>
                    <a:pt x="11790" y="8916"/>
                  </a:cubicBezTo>
                  <a:cubicBezTo>
                    <a:pt x="11719" y="7363"/>
                    <a:pt x="11276" y="5846"/>
                    <a:pt x="10797" y="4365"/>
                  </a:cubicBezTo>
                  <a:cubicBezTo>
                    <a:pt x="10273" y="2777"/>
                    <a:pt x="9644" y="1295"/>
                    <a:pt x="8614"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02"/>
            <p:cNvSpPr/>
            <p:nvPr/>
          </p:nvSpPr>
          <p:spPr>
            <a:xfrm>
              <a:off x="7351987" y="3418858"/>
              <a:ext cx="89026" cy="307542"/>
            </a:xfrm>
            <a:custGeom>
              <a:rect b="b" l="l" r="r" t="t"/>
              <a:pathLst>
                <a:path extrusionOk="0" h="20689" w="5989">
                  <a:moveTo>
                    <a:pt x="5881" y="0"/>
                  </a:moveTo>
                  <a:cubicBezTo>
                    <a:pt x="5854" y="0"/>
                    <a:pt x="5825" y="9"/>
                    <a:pt x="5803" y="27"/>
                  </a:cubicBezTo>
                  <a:cubicBezTo>
                    <a:pt x="2999" y="4241"/>
                    <a:pt x="36" y="20431"/>
                    <a:pt x="1" y="20617"/>
                  </a:cubicBezTo>
                  <a:cubicBezTo>
                    <a:pt x="1" y="20653"/>
                    <a:pt x="36" y="20688"/>
                    <a:pt x="81" y="20688"/>
                  </a:cubicBezTo>
                  <a:cubicBezTo>
                    <a:pt x="116" y="20688"/>
                    <a:pt x="152" y="20653"/>
                    <a:pt x="152" y="20617"/>
                  </a:cubicBezTo>
                  <a:cubicBezTo>
                    <a:pt x="187" y="20467"/>
                    <a:pt x="3141" y="4312"/>
                    <a:pt x="5953" y="142"/>
                  </a:cubicBezTo>
                  <a:cubicBezTo>
                    <a:pt x="5989" y="98"/>
                    <a:pt x="5989" y="27"/>
                    <a:pt x="5953" y="27"/>
                  </a:cubicBezTo>
                  <a:cubicBezTo>
                    <a:pt x="5936" y="9"/>
                    <a:pt x="5909" y="0"/>
                    <a:pt x="588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02"/>
            <p:cNvSpPr/>
            <p:nvPr/>
          </p:nvSpPr>
          <p:spPr>
            <a:xfrm>
              <a:off x="7373482" y="3463171"/>
              <a:ext cx="99447" cy="46825"/>
            </a:xfrm>
            <a:custGeom>
              <a:rect b="b" l="l" r="r" t="t"/>
              <a:pathLst>
                <a:path extrusionOk="0" h="3150" w="6690">
                  <a:moveTo>
                    <a:pt x="36" y="0"/>
                  </a:moveTo>
                  <a:cubicBezTo>
                    <a:pt x="1" y="45"/>
                    <a:pt x="1" y="80"/>
                    <a:pt x="36" y="116"/>
                  </a:cubicBezTo>
                  <a:lnTo>
                    <a:pt x="1917" y="3105"/>
                  </a:lnTo>
                  <a:cubicBezTo>
                    <a:pt x="1917" y="3150"/>
                    <a:pt x="1961" y="3150"/>
                    <a:pt x="1997" y="3150"/>
                  </a:cubicBezTo>
                  <a:lnTo>
                    <a:pt x="6654" y="1553"/>
                  </a:lnTo>
                  <a:cubicBezTo>
                    <a:pt x="6690" y="1553"/>
                    <a:pt x="6690" y="1517"/>
                    <a:pt x="6690" y="1446"/>
                  </a:cubicBezTo>
                  <a:cubicBezTo>
                    <a:pt x="6690" y="1411"/>
                    <a:pt x="6619" y="1411"/>
                    <a:pt x="6574" y="1411"/>
                  </a:cubicBezTo>
                  <a:lnTo>
                    <a:pt x="2032" y="2963"/>
                  </a:lnTo>
                  <a:lnTo>
                    <a:pt x="187" y="45"/>
                  </a:lnTo>
                  <a:cubicBezTo>
                    <a:pt x="143" y="0"/>
                    <a:pt x="107" y="0"/>
                    <a:pt x="3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02"/>
            <p:cNvSpPr/>
            <p:nvPr/>
          </p:nvSpPr>
          <p:spPr>
            <a:xfrm>
              <a:off x="7327861" y="3520535"/>
              <a:ext cx="57111" cy="61987"/>
            </a:xfrm>
            <a:custGeom>
              <a:rect b="b" l="l" r="r" t="t"/>
              <a:pathLst>
                <a:path extrusionOk="0" h="4170" w="3842">
                  <a:moveTo>
                    <a:pt x="90" y="0"/>
                  </a:moveTo>
                  <a:cubicBezTo>
                    <a:pt x="71" y="0"/>
                    <a:pt x="54" y="9"/>
                    <a:pt x="36" y="27"/>
                  </a:cubicBezTo>
                  <a:cubicBezTo>
                    <a:pt x="0" y="62"/>
                    <a:pt x="0" y="133"/>
                    <a:pt x="0" y="133"/>
                  </a:cubicBezTo>
                  <a:lnTo>
                    <a:pt x="3700" y="4125"/>
                  </a:lnTo>
                  <a:cubicBezTo>
                    <a:pt x="3700" y="4125"/>
                    <a:pt x="3735" y="4170"/>
                    <a:pt x="3771" y="4170"/>
                  </a:cubicBezTo>
                  <a:lnTo>
                    <a:pt x="3806" y="4125"/>
                  </a:lnTo>
                  <a:cubicBezTo>
                    <a:pt x="3842" y="4090"/>
                    <a:pt x="3842" y="4055"/>
                    <a:pt x="3806" y="4019"/>
                  </a:cubicBezTo>
                  <a:lnTo>
                    <a:pt x="151" y="27"/>
                  </a:lnTo>
                  <a:cubicBezTo>
                    <a:pt x="129" y="9"/>
                    <a:pt x="109" y="0"/>
                    <a:pt x="9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02"/>
            <p:cNvSpPr/>
            <p:nvPr/>
          </p:nvSpPr>
          <p:spPr>
            <a:xfrm>
              <a:off x="7373482" y="3577497"/>
              <a:ext cx="113688" cy="44595"/>
            </a:xfrm>
            <a:custGeom>
              <a:rect b="b" l="l" r="r" t="t"/>
              <a:pathLst>
                <a:path extrusionOk="0" h="3000" w="7648">
                  <a:moveTo>
                    <a:pt x="7541" y="1"/>
                  </a:moveTo>
                  <a:lnTo>
                    <a:pt x="72" y="2813"/>
                  </a:lnTo>
                  <a:cubicBezTo>
                    <a:pt x="36" y="2848"/>
                    <a:pt x="1" y="2884"/>
                    <a:pt x="36" y="2919"/>
                  </a:cubicBezTo>
                  <a:cubicBezTo>
                    <a:pt x="36" y="2955"/>
                    <a:pt x="72" y="2999"/>
                    <a:pt x="107" y="2999"/>
                  </a:cubicBezTo>
                  <a:lnTo>
                    <a:pt x="143" y="2955"/>
                  </a:lnTo>
                  <a:lnTo>
                    <a:pt x="7577" y="187"/>
                  </a:lnTo>
                  <a:cubicBezTo>
                    <a:pt x="7612" y="152"/>
                    <a:pt x="7648" y="116"/>
                    <a:pt x="7612" y="72"/>
                  </a:cubicBezTo>
                  <a:cubicBezTo>
                    <a:pt x="7612" y="36"/>
                    <a:pt x="7577" y="1"/>
                    <a:pt x="754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02"/>
            <p:cNvSpPr/>
            <p:nvPr/>
          </p:nvSpPr>
          <p:spPr>
            <a:xfrm>
              <a:off x="7322852" y="3624322"/>
              <a:ext cx="123707" cy="39972"/>
            </a:xfrm>
            <a:custGeom>
              <a:rect b="b" l="l" r="r" t="t"/>
              <a:pathLst>
                <a:path extrusionOk="0" h="2689" w="8322">
                  <a:moveTo>
                    <a:pt x="79" y="0"/>
                  </a:moveTo>
                  <a:cubicBezTo>
                    <a:pt x="51" y="0"/>
                    <a:pt x="22" y="9"/>
                    <a:pt x="0" y="27"/>
                  </a:cubicBezTo>
                  <a:cubicBezTo>
                    <a:pt x="0" y="71"/>
                    <a:pt x="0" y="107"/>
                    <a:pt x="45" y="142"/>
                  </a:cubicBezTo>
                  <a:lnTo>
                    <a:pt x="2812" y="2653"/>
                  </a:lnTo>
                  <a:cubicBezTo>
                    <a:pt x="2848" y="2653"/>
                    <a:pt x="2848" y="2688"/>
                    <a:pt x="2883" y="2688"/>
                  </a:cubicBezTo>
                  <a:lnTo>
                    <a:pt x="8251" y="1544"/>
                  </a:lnTo>
                  <a:cubicBezTo>
                    <a:pt x="8286" y="1508"/>
                    <a:pt x="8321" y="1473"/>
                    <a:pt x="8321" y="1437"/>
                  </a:cubicBezTo>
                  <a:cubicBezTo>
                    <a:pt x="8321" y="1402"/>
                    <a:pt x="8251" y="1357"/>
                    <a:pt x="8206" y="1357"/>
                  </a:cubicBezTo>
                  <a:lnTo>
                    <a:pt x="2883" y="2511"/>
                  </a:lnTo>
                  <a:lnTo>
                    <a:pt x="151" y="27"/>
                  </a:lnTo>
                  <a:cubicBezTo>
                    <a:pt x="133" y="9"/>
                    <a:pt x="107" y="0"/>
                    <a:pt x="7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02"/>
            <p:cNvSpPr/>
            <p:nvPr/>
          </p:nvSpPr>
          <p:spPr>
            <a:xfrm>
              <a:off x="8130036" y="3170404"/>
              <a:ext cx="208244" cy="239371"/>
            </a:xfrm>
            <a:custGeom>
              <a:rect b="b" l="l" r="r" t="t"/>
              <a:pathLst>
                <a:path extrusionOk="0" h="16103" w="14009">
                  <a:moveTo>
                    <a:pt x="0" y="1"/>
                  </a:moveTo>
                  <a:lnTo>
                    <a:pt x="0" y="107"/>
                  </a:lnTo>
                  <a:cubicBezTo>
                    <a:pt x="187" y="2698"/>
                    <a:pt x="559" y="5395"/>
                    <a:pt x="1038" y="7985"/>
                  </a:cubicBezTo>
                  <a:cubicBezTo>
                    <a:pt x="1038" y="8056"/>
                    <a:pt x="1038" y="8092"/>
                    <a:pt x="1074" y="8163"/>
                  </a:cubicBezTo>
                  <a:cubicBezTo>
                    <a:pt x="1074" y="8278"/>
                    <a:pt x="1109" y="8384"/>
                    <a:pt x="1109" y="8500"/>
                  </a:cubicBezTo>
                  <a:cubicBezTo>
                    <a:pt x="1260" y="9165"/>
                    <a:pt x="1411" y="9830"/>
                    <a:pt x="1668" y="10496"/>
                  </a:cubicBezTo>
                  <a:cubicBezTo>
                    <a:pt x="1997" y="11347"/>
                    <a:pt x="2591" y="12119"/>
                    <a:pt x="3292" y="12749"/>
                  </a:cubicBezTo>
                  <a:cubicBezTo>
                    <a:pt x="3327" y="12784"/>
                    <a:pt x="3363" y="12820"/>
                    <a:pt x="3407" y="12864"/>
                  </a:cubicBezTo>
                  <a:cubicBezTo>
                    <a:pt x="3851" y="13228"/>
                    <a:pt x="4294" y="13565"/>
                    <a:pt x="4773" y="13858"/>
                  </a:cubicBezTo>
                  <a:cubicBezTo>
                    <a:pt x="6104" y="14639"/>
                    <a:pt x="7577" y="15082"/>
                    <a:pt x="9058" y="15481"/>
                  </a:cubicBezTo>
                  <a:lnTo>
                    <a:pt x="9129" y="15481"/>
                  </a:lnTo>
                  <a:cubicBezTo>
                    <a:pt x="9173" y="15481"/>
                    <a:pt x="9209" y="15526"/>
                    <a:pt x="9209" y="15526"/>
                  </a:cubicBezTo>
                  <a:cubicBezTo>
                    <a:pt x="10514" y="15861"/>
                    <a:pt x="11819" y="16103"/>
                    <a:pt x="13145" y="16103"/>
                  </a:cubicBezTo>
                  <a:cubicBezTo>
                    <a:pt x="13396" y="16103"/>
                    <a:pt x="13649" y="16094"/>
                    <a:pt x="13902" y="16076"/>
                  </a:cubicBezTo>
                  <a:lnTo>
                    <a:pt x="13973" y="16076"/>
                  </a:lnTo>
                  <a:lnTo>
                    <a:pt x="13973" y="15889"/>
                  </a:lnTo>
                  <a:cubicBezTo>
                    <a:pt x="14008" y="14231"/>
                    <a:pt x="14008" y="12527"/>
                    <a:pt x="13831" y="10904"/>
                  </a:cubicBezTo>
                  <a:cubicBezTo>
                    <a:pt x="13831" y="10824"/>
                    <a:pt x="13786" y="10788"/>
                    <a:pt x="13786" y="10717"/>
                  </a:cubicBezTo>
                  <a:cubicBezTo>
                    <a:pt x="13751" y="10309"/>
                    <a:pt x="13680" y="9866"/>
                    <a:pt x="13565" y="9458"/>
                  </a:cubicBezTo>
                  <a:cubicBezTo>
                    <a:pt x="13387" y="8606"/>
                    <a:pt x="13121" y="7799"/>
                    <a:pt x="12793" y="7018"/>
                  </a:cubicBezTo>
                  <a:cubicBezTo>
                    <a:pt x="12571" y="6761"/>
                    <a:pt x="12314" y="6504"/>
                    <a:pt x="12092" y="6246"/>
                  </a:cubicBezTo>
                  <a:cubicBezTo>
                    <a:pt x="12057" y="6166"/>
                    <a:pt x="12012" y="6131"/>
                    <a:pt x="11941" y="6095"/>
                  </a:cubicBezTo>
                  <a:cubicBezTo>
                    <a:pt x="11569" y="5687"/>
                    <a:pt x="11205" y="5279"/>
                    <a:pt x="10797" y="4880"/>
                  </a:cubicBezTo>
                  <a:cubicBezTo>
                    <a:pt x="10016" y="4099"/>
                    <a:pt x="9209" y="3363"/>
                    <a:pt x="8357" y="2618"/>
                  </a:cubicBezTo>
                  <a:cubicBezTo>
                    <a:pt x="7843" y="2396"/>
                    <a:pt x="7284" y="2219"/>
                    <a:pt x="6769" y="2068"/>
                  </a:cubicBezTo>
                  <a:cubicBezTo>
                    <a:pt x="6654" y="2032"/>
                    <a:pt x="6583" y="1997"/>
                    <a:pt x="6512" y="1997"/>
                  </a:cubicBezTo>
                  <a:cubicBezTo>
                    <a:pt x="4401" y="1403"/>
                    <a:pt x="2183" y="1065"/>
                    <a:pt x="258" y="107"/>
                  </a:cubicBezTo>
                  <a:cubicBezTo>
                    <a:pt x="151" y="72"/>
                    <a:pt x="80" y="36"/>
                    <a:pt x="0"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02"/>
            <p:cNvSpPr/>
            <p:nvPr/>
          </p:nvSpPr>
          <p:spPr>
            <a:xfrm>
              <a:off x="8128461" y="3168829"/>
              <a:ext cx="211009" cy="241883"/>
            </a:xfrm>
            <a:custGeom>
              <a:rect b="b" l="l" r="r" t="t"/>
              <a:pathLst>
                <a:path extrusionOk="0" h="16272" w="14195">
                  <a:moveTo>
                    <a:pt x="89" y="0"/>
                  </a:moveTo>
                  <a:cubicBezTo>
                    <a:pt x="71" y="0"/>
                    <a:pt x="53" y="9"/>
                    <a:pt x="36" y="27"/>
                  </a:cubicBezTo>
                  <a:cubicBezTo>
                    <a:pt x="0" y="63"/>
                    <a:pt x="0" y="142"/>
                    <a:pt x="36" y="142"/>
                  </a:cubicBezTo>
                  <a:cubicBezTo>
                    <a:pt x="142" y="249"/>
                    <a:pt x="12047" y="11560"/>
                    <a:pt x="14008" y="16217"/>
                  </a:cubicBezTo>
                  <a:cubicBezTo>
                    <a:pt x="14033" y="16242"/>
                    <a:pt x="14058" y="16271"/>
                    <a:pt x="14082" y="16271"/>
                  </a:cubicBezTo>
                  <a:cubicBezTo>
                    <a:pt x="14093" y="16271"/>
                    <a:pt x="14104" y="16266"/>
                    <a:pt x="14114" y="16253"/>
                  </a:cubicBezTo>
                  <a:cubicBezTo>
                    <a:pt x="14159" y="16253"/>
                    <a:pt x="14194" y="16182"/>
                    <a:pt x="14159" y="16146"/>
                  </a:cubicBezTo>
                  <a:cubicBezTo>
                    <a:pt x="12198" y="11489"/>
                    <a:pt x="257" y="142"/>
                    <a:pt x="142" y="27"/>
                  </a:cubicBezTo>
                  <a:cubicBezTo>
                    <a:pt x="124" y="9"/>
                    <a:pt x="106" y="0"/>
                    <a:pt x="8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02"/>
            <p:cNvSpPr/>
            <p:nvPr/>
          </p:nvSpPr>
          <p:spPr>
            <a:xfrm>
              <a:off x="8264683" y="3329177"/>
              <a:ext cx="73061" cy="72764"/>
            </a:xfrm>
            <a:custGeom>
              <a:rect b="b" l="l" r="r" t="t"/>
              <a:pathLst>
                <a:path extrusionOk="0" h="4895" w="4915">
                  <a:moveTo>
                    <a:pt x="1295" y="1"/>
                  </a:moveTo>
                  <a:cubicBezTo>
                    <a:pt x="1260" y="1"/>
                    <a:pt x="1260" y="1"/>
                    <a:pt x="1224" y="36"/>
                  </a:cubicBezTo>
                  <a:lnTo>
                    <a:pt x="1224" y="72"/>
                  </a:lnTo>
                  <a:lnTo>
                    <a:pt x="0" y="4800"/>
                  </a:lnTo>
                  <a:cubicBezTo>
                    <a:pt x="0" y="4845"/>
                    <a:pt x="0" y="4880"/>
                    <a:pt x="71" y="4880"/>
                  </a:cubicBezTo>
                  <a:cubicBezTo>
                    <a:pt x="84" y="4891"/>
                    <a:pt x="96" y="4895"/>
                    <a:pt x="107" y="4895"/>
                  </a:cubicBezTo>
                  <a:cubicBezTo>
                    <a:pt x="133" y="4895"/>
                    <a:pt x="151" y="4870"/>
                    <a:pt x="151" y="4845"/>
                  </a:cubicBezTo>
                  <a:lnTo>
                    <a:pt x="1366" y="187"/>
                  </a:lnTo>
                  <a:lnTo>
                    <a:pt x="4808" y="223"/>
                  </a:lnTo>
                  <a:cubicBezTo>
                    <a:pt x="4879" y="223"/>
                    <a:pt x="4915" y="187"/>
                    <a:pt x="4915" y="143"/>
                  </a:cubicBezTo>
                  <a:cubicBezTo>
                    <a:pt x="4915" y="72"/>
                    <a:pt x="4879" y="36"/>
                    <a:pt x="4808" y="36"/>
                  </a:cubicBezTo>
                  <a:lnTo>
                    <a:pt x="129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02"/>
            <p:cNvSpPr/>
            <p:nvPr/>
          </p:nvSpPr>
          <p:spPr>
            <a:xfrm>
              <a:off x="8232768" y="3261007"/>
              <a:ext cx="77030" cy="14910"/>
            </a:xfrm>
            <a:custGeom>
              <a:rect b="b" l="l" r="r" t="t"/>
              <a:pathLst>
                <a:path extrusionOk="0" h="1003" w="5182">
                  <a:moveTo>
                    <a:pt x="5030" y="0"/>
                  </a:moveTo>
                  <a:lnTo>
                    <a:pt x="80" y="852"/>
                  </a:lnTo>
                  <a:cubicBezTo>
                    <a:pt x="45" y="852"/>
                    <a:pt x="0" y="852"/>
                    <a:pt x="0" y="888"/>
                  </a:cubicBezTo>
                  <a:lnTo>
                    <a:pt x="0" y="923"/>
                  </a:lnTo>
                  <a:cubicBezTo>
                    <a:pt x="0" y="959"/>
                    <a:pt x="45" y="1003"/>
                    <a:pt x="80" y="1003"/>
                  </a:cubicBezTo>
                  <a:lnTo>
                    <a:pt x="187" y="1003"/>
                  </a:lnTo>
                  <a:lnTo>
                    <a:pt x="5181" y="151"/>
                  </a:lnTo>
                  <a:cubicBezTo>
                    <a:pt x="5146" y="71"/>
                    <a:pt x="5101" y="36"/>
                    <a:pt x="50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02"/>
            <p:cNvSpPr/>
            <p:nvPr/>
          </p:nvSpPr>
          <p:spPr>
            <a:xfrm>
              <a:off x="8178437" y="3244521"/>
              <a:ext cx="28630" cy="118177"/>
            </a:xfrm>
            <a:custGeom>
              <a:rect b="b" l="l" r="r" t="t"/>
              <a:pathLst>
                <a:path extrusionOk="0" h="7950" w="1926">
                  <a:moveTo>
                    <a:pt x="1845" y="1"/>
                  </a:moveTo>
                  <a:cubicBezTo>
                    <a:pt x="1810" y="1"/>
                    <a:pt x="1775" y="1"/>
                    <a:pt x="1775" y="36"/>
                  </a:cubicBezTo>
                  <a:cubicBezTo>
                    <a:pt x="1739" y="36"/>
                    <a:pt x="1739" y="36"/>
                    <a:pt x="1739" y="72"/>
                  </a:cubicBezTo>
                  <a:lnTo>
                    <a:pt x="0" y="7834"/>
                  </a:lnTo>
                  <a:cubicBezTo>
                    <a:pt x="0" y="7878"/>
                    <a:pt x="36" y="7914"/>
                    <a:pt x="71" y="7949"/>
                  </a:cubicBezTo>
                  <a:cubicBezTo>
                    <a:pt x="107" y="7949"/>
                    <a:pt x="151" y="7914"/>
                    <a:pt x="187" y="7878"/>
                  </a:cubicBezTo>
                  <a:lnTo>
                    <a:pt x="1925" y="116"/>
                  </a:lnTo>
                  <a:cubicBezTo>
                    <a:pt x="1925" y="72"/>
                    <a:pt x="1881" y="1"/>
                    <a:pt x="1845"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02"/>
            <p:cNvSpPr/>
            <p:nvPr/>
          </p:nvSpPr>
          <p:spPr>
            <a:xfrm>
              <a:off x="8144411" y="3199213"/>
              <a:ext cx="86262" cy="92535"/>
            </a:xfrm>
            <a:custGeom>
              <a:rect b="b" l="l" r="r" t="t"/>
              <a:pathLst>
                <a:path extrusionOk="0" h="6225" w="5803">
                  <a:moveTo>
                    <a:pt x="5725" y="0"/>
                  </a:moveTo>
                  <a:cubicBezTo>
                    <a:pt x="5711" y="0"/>
                    <a:pt x="5697" y="4"/>
                    <a:pt x="5687" y="15"/>
                  </a:cubicBezTo>
                  <a:lnTo>
                    <a:pt x="2067" y="946"/>
                  </a:lnTo>
                  <a:cubicBezTo>
                    <a:pt x="2032" y="982"/>
                    <a:pt x="2032" y="982"/>
                    <a:pt x="1996" y="982"/>
                  </a:cubicBezTo>
                  <a:lnTo>
                    <a:pt x="1996" y="1017"/>
                  </a:lnTo>
                  <a:lnTo>
                    <a:pt x="36" y="6118"/>
                  </a:lnTo>
                  <a:cubicBezTo>
                    <a:pt x="0" y="6154"/>
                    <a:pt x="36" y="6225"/>
                    <a:pt x="71" y="6225"/>
                  </a:cubicBezTo>
                  <a:cubicBezTo>
                    <a:pt x="107" y="6225"/>
                    <a:pt x="178" y="6225"/>
                    <a:pt x="178" y="6189"/>
                  </a:cubicBezTo>
                  <a:lnTo>
                    <a:pt x="2138" y="1088"/>
                  </a:lnTo>
                  <a:lnTo>
                    <a:pt x="5722" y="165"/>
                  </a:lnTo>
                  <a:cubicBezTo>
                    <a:pt x="5767" y="165"/>
                    <a:pt x="5802" y="94"/>
                    <a:pt x="5802" y="59"/>
                  </a:cubicBezTo>
                  <a:cubicBezTo>
                    <a:pt x="5802" y="27"/>
                    <a:pt x="5762" y="0"/>
                    <a:pt x="572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02"/>
            <p:cNvSpPr/>
            <p:nvPr/>
          </p:nvSpPr>
          <p:spPr>
            <a:xfrm>
              <a:off x="7586066" y="3316527"/>
              <a:ext cx="792959" cy="755737"/>
            </a:xfrm>
            <a:custGeom>
              <a:rect b="b" l="l" r="r" t="t"/>
              <a:pathLst>
                <a:path extrusionOk="0" h="50840" w="53344">
                  <a:moveTo>
                    <a:pt x="25142" y="0"/>
                  </a:moveTo>
                  <a:cubicBezTo>
                    <a:pt x="23917" y="373"/>
                    <a:pt x="22737" y="772"/>
                    <a:pt x="21513" y="1296"/>
                  </a:cubicBezTo>
                  <a:cubicBezTo>
                    <a:pt x="21327" y="1402"/>
                    <a:pt x="21105" y="1482"/>
                    <a:pt x="20883" y="1588"/>
                  </a:cubicBezTo>
                  <a:cubicBezTo>
                    <a:pt x="7319" y="7869"/>
                    <a:pt x="0" y="23394"/>
                    <a:pt x="4551" y="36258"/>
                  </a:cubicBezTo>
                  <a:cubicBezTo>
                    <a:pt x="7825" y="45488"/>
                    <a:pt x="16284" y="50840"/>
                    <a:pt x="25798" y="50840"/>
                  </a:cubicBezTo>
                  <a:cubicBezTo>
                    <a:pt x="29588" y="50840"/>
                    <a:pt x="33546" y="49990"/>
                    <a:pt x="37411" y="48198"/>
                  </a:cubicBezTo>
                  <a:cubicBezTo>
                    <a:pt x="43177" y="45537"/>
                    <a:pt x="47799" y="41217"/>
                    <a:pt x="50868" y="36151"/>
                  </a:cubicBezTo>
                  <a:lnTo>
                    <a:pt x="50868" y="36116"/>
                  </a:lnTo>
                  <a:cubicBezTo>
                    <a:pt x="51605" y="34891"/>
                    <a:pt x="52270" y="33640"/>
                    <a:pt x="52820" y="32345"/>
                  </a:cubicBezTo>
                  <a:cubicBezTo>
                    <a:pt x="53344" y="27608"/>
                    <a:pt x="52749" y="22729"/>
                    <a:pt x="50824" y="18036"/>
                  </a:cubicBezTo>
                  <a:cubicBezTo>
                    <a:pt x="46388" y="7204"/>
                    <a:pt x="36115" y="479"/>
                    <a:pt x="25142"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02"/>
            <p:cNvSpPr/>
            <p:nvPr/>
          </p:nvSpPr>
          <p:spPr>
            <a:xfrm>
              <a:off x="8239353" y="3565694"/>
              <a:ext cx="142972" cy="139865"/>
            </a:xfrm>
            <a:custGeom>
              <a:rect b="b" l="l" r="r" t="t"/>
              <a:pathLst>
                <a:path extrusionOk="0" h="9409" w="9618">
                  <a:moveTo>
                    <a:pt x="4096" y="0"/>
                  </a:moveTo>
                  <a:cubicBezTo>
                    <a:pt x="2009" y="0"/>
                    <a:pt x="1" y="387"/>
                    <a:pt x="1" y="387"/>
                  </a:cubicBezTo>
                  <a:lnTo>
                    <a:pt x="888" y="7120"/>
                  </a:lnTo>
                  <a:lnTo>
                    <a:pt x="1190" y="9409"/>
                  </a:lnTo>
                  <a:cubicBezTo>
                    <a:pt x="1190" y="9409"/>
                    <a:pt x="4330" y="7927"/>
                    <a:pt x="6956" y="6783"/>
                  </a:cubicBezTo>
                  <a:cubicBezTo>
                    <a:pt x="6990" y="6767"/>
                    <a:pt x="7024" y="6760"/>
                    <a:pt x="7058" y="6760"/>
                  </a:cubicBezTo>
                  <a:cubicBezTo>
                    <a:pt x="7379" y="6760"/>
                    <a:pt x="7690" y="7394"/>
                    <a:pt x="7947" y="7394"/>
                  </a:cubicBezTo>
                  <a:cubicBezTo>
                    <a:pt x="7988" y="7394"/>
                    <a:pt x="8027" y="7378"/>
                    <a:pt x="8065" y="7342"/>
                  </a:cubicBezTo>
                  <a:cubicBezTo>
                    <a:pt x="9617" y="5931"/>
                    <a:pt x="9582" y="3421"/>
                    <a:pt x="8473" y="1425"/>
                  </a:cubicBezTo>
                  <a:cubicBezTo>
                    <a:pt x="7829" y="299"/>
                    <a:pt x="5932" y="0"/>
                    <a:pt x="4096"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02"/>
            <p:cNvSpPr/>
            <p:nvPr/>
          </p:nvSpPr>
          <p:spPr>
            <a:xfrm>
              <a:off x="8252539" y="3629242"/>
              <a:ext cx="108292" cy="76317"/>
            </a:xfrm>
            <a:custGeom>
              <a:rect b="b" l="l" r="r" t="t"/>
              <a:pathLst>
                <a:path extrusionOk="0" h="5134" w="7285">
                  <a:moveTo>
                    <a:pt x="4260" y="0"/>
                  </a:moveTo>
                  <a:cubicBezTo>
                    <a:pt x="2334" y="0"/>
                    <a:pt x="152" y="769"/>
                    <a:pt x="152" y="769"/>
                  </a:cubicBezTo>
                  <a:lnTo>
                    <a:pt x="1" y="2845"/>
                  </a:lnTo>
                  <a:lnTo>
                    <a:pt x="303" y="5134"/>
                  </a:lnTo>
                  <a:cubicBezTo>
                    <a:pt x="303" y="5134"/>
                    <a:pt x="3443" y="4947"/>
                    <a:pt x="6069" y="3803"/>
                  </a:cubicBezTo>
                  <a:cubicBezTo>
                    <a:pt x="6477" y="3617"/>
                    <a:pt x="6876" y="3360"/>
                    <a:pt x="7178" y="3067"/>
                  </a:cubicBezTo>
                  <a:cubicBezTo>
                    <a:pt x="7284" y="2357"/>
                    <a:pt x="7249" y="1656"/>
                    <a:pt x="6876" y="1071"/>
                  </a:cubicBezTo>
                  <a:cubicBezTo>
                    <a:pt x="6405" y="258"/>
                    <a:pt x="5375" y="0"/>
                    <a:pt x="4260"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02"/>
            <p:cNvSpPr/>
            <p:nvPr/>
          </p:nvSpPr>
          <p:spPr>
            <a:xfrm>
              <a:off x="7554003" y="3359993"/>
              <a:ext cx="766930" cy="666666"/>
            </a:xfrm>
            <a:custGeom>
              <a:rect b="b" l="l" r="r" t="t"/>
              <a:pathLst>
                <a:path extrusionOk="0" h="44848" w="51593">
                  <a:moveTo>
                    <a:pt x="25799" y="1"/>
                  </a:moveTo>
                  <a:cubicBezTo>
                    <a:pt x="18352" y="1"/>
                    <a:pt x="10575" y="3738"/>
                    <a:pt x="5076" y="12308"/>
                  </a:cubicBezTo>
                  <a:cubicBezTo>
                    <a:pt x="4597" y="13045"/>
                    <a:pt x="4233" y="13896"/>
                    <a:pt x="4047" y="14819"/>
                  </a:cubicBezTo>
                  <a:cubicBezTo>
                    <a:pt x="0" y="32701"/>
                    <a:pt x="12361" y="44848"/>
                    <a:pt x="25796" y="44848"/>
                  </a:cubicBezTo>
                  <a:cubicBezTo>
                    <a:pt x="33242" y="44848"/>
                    <a:pt x="41019" y="41116"/>
                    <a:pt x="46514" y="32562"/>
                  </a:cubicBezTo>
                  <a:cubicBezTo>
                    <a:pt x="46993" y="31781"/>
                    <a:pt x="47330" y="30938"/>
                    <a:pt x="47552" y="30051"/>
                  </a:cubicBezTo>
                  <a:cubicBezTo>
                    <a:pt x="51593" y="12164"/>
                    <a:pt x="39234" y="1"/>
                    <a:pt x="25799"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02"/>
            <p:cNvSpPr/>
            <p:nvPr/>
          </p:nvSpPr>
          <p:spPr>
            <a:xfrm>
              <a:off x="7594896" y="3391298"/>
              <a:ext cx="646196" cy="603935"/>
            </a:xfrm>
            <a:custGeom>
              <a:rect b="b" l="l" r="r" t="t"/>
              <a:pathLst>
                <a:path extrusionOk="0" h="40628" w="43471">
                  <a:moveTo>
                    <a:pt x="23074" y="1"/>
                  </a:moveTo>
                  <a:cubicBezTo>
                    <a:pt x="20499" y="1"/>
                    <a:pt x="17877" y="502"/>
                    <a:pt x="15339" y="1553"/>
                  </a:cubicBezTo>
                  <a:cubicBezTo>
                    <a:pt x="4951" y="5802"/>
                    <a:pt x="1" y="17663"/>
                    <a:pt x="4250" y="28016"/>
                  </a:cubicBezTo>
                  <a:cubicBezTo>
                    <a:pt x="7467" y="35880"/>
                    <a:pt x="15050" y="40627"/>
                    <a:pt x="23052" y="40627"/>
                  </a:cubicBezTo>
                  <a:cubicBezTo>
                    <a:pt x="25621" y="40627"/>
                    <a:pt x="28233" y="40138"/>
                    <a:pt x="30758" y="39105"/>
                  </a:cubicBezTo>
                  <a:cubicBezTo>
                    <a:pt x="34413" y="37588"/>
                    <a:pt x="37411" y="35149"/>
                    <a:pt x="39549" y="32159"/>
                  </a:cubicBezTo>
                  <a:cubicBezTo>
                    <a:pt x="43470" y="26685"/>
                    <a:pt x="42432" y="19331"/>
                    <a:pt x="39700" y="12598"/>
                  </a:cubicBezTo>
                  <a:cubicBezTo>
                    <a:pt x="36923" y="5909"/>
                    <a:pt x="33117" y="1438"/>
                    <a:pt x="26464" y="293"/>
                  </a:cubicBezTo>
                  <a:cubicBezTo>
                    <a:pt x="25351" y="99"/>
                    <a:pt x="24217" y="1"/>
                    <a:pt x="23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02"/>
            <p:cNvSpPr/>
            <p:nvPr/>
          </p:nvSpPr>
          <p:spPr>
            <a:xfrm>
              <a:off x="7640532" y="3394361"/>
              <a:ext cx="607146" cy="578635"/>
            </a:xfrm>
            <a:custGeom>
              <a:rect b="b" l="l" r="r" t="t"/>
              <a:pathLst>
                <a:path extrusionOk="0" h="38926" w="40844">
                  <a:moveTo>
                    <a:pt x="21582" y="0"/>
                  </a:moveTo>
                  <a:cubicBezTo>
                    <a:pt x="19115" y="0"/>
                    <a:pt x="16585" y="478"/>
                    <a:pt x="14159" y="1453"/>
                  </a:cubicBezTo>
                  <a:cubicBezTo>
                    <a:pt x="12864" y="2012"/>
                    <a:pt x="11639" y="2633"/>
                    <a:pt x="10530" y="3414"/>
                  </a:cubicBezTo>
                  <a:cubicBezTo>
                    <a:pt x="3141" y="8479"/>
                    <a:pt x="0" y="18202"/>
                    <a:pt x="3549" y="26852"/>
                  </a:cubicBezTo>
                  <a:cubicBezTo>
                    <a:pt x="6095" y="33097"/>
                    <a:pt x="11533" y="37276"/>
                    <a:pt x="17663" y="38527"/>
                  </a:cubicBezTo>
                  <a:cubicBezTo>
                    <a:pt x="18939" y="38789"/>
                    <a:pt x="20250" y="38926"/>
                    <a:pt x="21576" y="38926"/>
                  </a:cubicBezTo>
                  <a:cubicBezTo>
                    <a:pt x="24021" y="38926"/>
                    <a:pt x="26517" y="38460"/>
                    <a:pt x="28938" y="37453"/>
                  </a:cubicBezTo>
                  <a:cubicBezTo>
                    <a:pt x="31192" y="36531"/>
                    <a:pt x="33188" y="35235"/>
                    <a:pt x="34856" y="33647"/>
                  </a:cubicBezTo>
                  <a:cubicBezTo>
                    <a:pt x="35450" y="33133"/>
                    <a:pt x="35964" y="32539"/>
                    <a:pt x="36479" y="31953"/>
                  </a:cubicBezTo>
                  <a:cubicBezTo>
                    <a:pt x="37295" y="30800"/>
                    <a:pt x="37996" y="29584"/>
                    <a:pt x="38555" y="28289"/>
                  </a:cubicBezTo>
                  <a:cubicBezTo>
                    <a:pt x="38661" y="28067"/>
                    <a:pt x="38732" y="27881"/>
                    <a:pt x="38812" y="27695"/>
                  </a:cubicBezTo>
                  <a:cubicBezTo>
                    <a:pt x="40693" y="22966"/>
                    <a:pt x="40844" y="17493"/>
                    <a:pt x="38777" y="12392"/>
                  </a:cubicBezTo>
                  <a:cubicBezTo>
                    <a:pt x="37446" y="9180"/>
                    <a:pt x="35370" y="6483"/>
                    <a:pt x="32824" y="4407"/>
                  </a:cubicBezTo>
                  <a:cubicBezTo>
                    <a:pt x="30127" y="2190"/>
                    <a:pt x="26836" y="682"/>
                    <a:pt x="23394" y="87"/>
                  </a:cubicBezTo>
                  <a:cubicBezTo>
                    <a:pt x="22795" y="29"/>
                    <a:pt x="22191" y="0"/>
                    <a:pt x="2158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02"/>
            <p:cNvSpPr/>
            <p:nvPr/>
          </p:nvSpPr>
          <p:spPr>
            <a:xfrm>
              <a:off x="7897146" y="3430215"/>
              <a:ext cx="119752" cy="114327"/>
            </a:xfrm>
            <a:custGeom>
              <a:rect b="b" l="l" r="r" t="t"/>
              <a:pathLst>
                <a:path extrusionOk="0" h="7691" w="8056">
                  <a:moveTo>
                    <a:pt x="6055" y="0"/>
                  </a:moveTo>
                  <a:cubicBezTo>
                    <a:pt x="4928" y="0"/>
                    <a:pt x="3948" y="2927"/>
                    <a:pt x="3948" y="2927"/>
                  </a:cubicBezTo>
                  <a:cubicBezTo>
                    <a:pt x="3948" y="2927"/>
                    <a:pt x="2899" y="71"/>
                    <a:pt x="1801" y="71"/>
                  </a:cubicBezTo>
                  <a:cubicBezTo>
                    <a:pt x="1629" y="71"/>
                    <a:pt x="1457" y="141"/>
                    <a:pt x="1287" y="301"/>
                  </a:cubicBezTo>
                  <a:cubicBezTo>
                    <a:pt x="1" y="1445"/>
                    <a:pt x="3771" y="7691"/>
                    <a:pt x="3771" y="7691"/>
                  </a:cubicBezTo>
                  <a:cubicBezTo>
                    <a:pt x="3771" y="7691"/>
                    <a:pt x="8056" y="1854"/>
                    <a:pt x="6690" y="337"/>
                  </a:cubicBezTo>
                  <a:cubicBezTo>
                    <a:pt x="6477" y="100"/>
                    <a:pt x="6264" y="0"/>
                    <a:pt x="6055" y="0"/>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02"/>
            <p:cNvSpPr/>
            <p:nvPr/>
          </p:nvSpPr>
          <p:spPr>
            <a:xfrm>
              <a:off x="7885016" y="3548882"/>
              <a:ext cx="67011" cy="110001"/>
            </a:xfrm>
            <a:custGeom>
              <a:rect b="b" l="l" r="r" t="t"/>
              <a:pathLst>
                <a:path extrusionOk="0" h="7400" w="4508">
                  <a:moveTo>
                    <a:pt x="515" y="1"/>
                  </a:moveTo>
                  <a:lnTo>
                    <a:pt x="515" y="1"/>
                  </a:lnTo>
                  <a:cubicBezTo>
                    <a:pt x="1" y="1961"/>
                    <a:pt x="701" y="4215"/>
                    <a:pt x="2289" y="5474"/>
                  </a:cubicBezTo>
                  <a:cubicBezTo>
                    <a:pt x="2990" y="6069"/>
                    <a:pt x="3922" y="6512"/>
                    <a:pt x="4214" y="7399"/>
                  </a:cubicBezTo>
                  <a:cubicBezTo>
                    <a:pt x="4365" y="5882"/>
                    <a:pt x="4507" y="4108"/>
                    <a:pt x="3771" y="2777"/>
                  </a:cubicBezTo>
                  <a:cubicBezTo>
                    <a:pt x="3070" y="1447"/>
                    <a:pt x="1961" y="444"/>
                    <a:pt x="515" y="1"/>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02"/>
            <p:cNvSpPr/>
            <p:nvPr/>
          </p:nvSpPr>
          <p:spPr>
            <a:xfrm>
              <a:off x="7958598" y="3526986"/>
              <a:ext cx="46706" cy="92327"/>
            </a:xfrm>
            <a:custGeom>
              <a:rect b="b" l="l" r="r" t="t"/>
              <a:pathLst>
                <a:path extrusionOk="0" h="6211" w="3142">
                  <a:moveTo>
                    <a:pt x="2999" y="1"/>
                  </a:moveTo>
                  <a:cubicBezTo>
                    <a:pt x="1482" y="445"/>
                    <a:pt x="302" y="1882"/>
                    <a:pt x="116" y="3470"/>
                  </a:cubicBezTo>
                  <a:cubicBezTo>
                    <a:pt x="1" y="4401"/>
                    <a:pt x="223" y="5324"/>
                    <a:pt x="1" y="6211"/>
                  </a:cubicBezTo>
                  <a:cubicBezTo>
                    <a:pt x="1997" y="4800"/>
                    <a:pt x="3141" y="2441"/>
                    <a:pt x="2999" y="1"/>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02"/>
            <p:cNvSpPr/>
            <p:nvPr/>
          </p:nvSpPr>
          <p:spPr>
            <a:xfrm>
              <a:off x="7957543" y="3580277"/>
              <a:ext cx="76897" cy="78606"/>
            </a:xfrm>
            <a:custGeom>
              <a:rect b="b" l="l" r="r" t="t"/>
              <a:pathLst>
                <a:path extrusionOk="0" h="5288" w="5173">
                  <a:moveTo>
                    <a:pt x="5173" y="0"/>
                  </a:moveTo>
                  <a:lnTo>
                    <a:pt x="5173" y="0"/>
                  </a:lnTo>
                  <a:cubicBezTo>
                    <a:pt x="3141" y="293"/>
                    <a:pt x="1296" y="1739"/>
                    <a:pt x="595" y="3655"/>
                  </a:cubicBezTo>
                  <a:cubicBezTo>
                    <a:pt x="373" y="4214"/>
                    <a:pt x="258" y="4764"/>
                    <a:pt x="1" y="5287"/>
                  </a:cubicBezTo>
                  <a:cubicBezTo>
                    <a:pt x="1261" y="4844"/>
                    <a:pt x="2369" y="4365"/>
                    <a:pt x="3363" y="3513"/>
                  </a:cubicBezTo>
                  <a:cubicBezTo>
                    <a:pt x="4365" y="2626"/>
                    <a:pt x="5102" y="1331"/>
                    <a:pt x="5173" y="0"/>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02"/>
            <p:cNvSpPr/>
            <p:nvPr/>
          </p:nvSpPr>
          <p:spPr>
            <a:xfrm>
              <a:off x="7853636" y="3602292"/>
              <a:ext cx="86381" cy="106567"/>
            </a:xfrm>
            <a:custGeom>
              <a:rect b="b" l="l" r="r" t="t"/>
              <a:pathLst>
                <a:path extrusionOk="0" h="7169" w="5811">
                  <a:moveTo>
                    <a:pt x="45" y="1"/>
                  </a:moveTo>
                  <a:lnTo>
                    <a:pt x="45" y="1"/>
                  </a:lnTo>
                  <a:cubicBezTo>
                    <a:pt x="0" y="1287"/>
                    <a:pt x="266" y="2582"/>
                    <a:pt x="887" y="3691"/>
                  </a:cubicBezTo>
                  <a:cubicBezTo>
                    <a:pt x="1517" y="4835"/>
                    <a:pt x="2520" y="5767"/>
                    <a:pt x="3700" y="6210"/>
                  </a:cubicBezTo>
                  <a:cubicBezTo>
                    <a:pt x="4436" y="6468"/>
                    <a:pt x="5252" y="6574"/>
                    <a:pt x="5811" y="7169"/>
                  </a:cubicBezTo>
                  <a:cubicBezTo>
                    <a:pt x="5660" y="5581"/>
                    <a:pt x="4995" y="3771"/>
                    <a:pt x="3957" y="2547"/>
                  </a:cubicBezTo>
                  <a:cubicBezTo>
                    <a:pt x="2963" y="1331"/>
                    <a:pt x="1597" y="444"/>
                    <a:pt x="45" y="1"/>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02"/>
            <p:cNvSpPr/>
            <p:nvPr/>
          </p:nvSpPr>
          <p:spPr>
            <a:xfrm>
              <a:off x="7952013" y="3621409"/>
              <a:ext cx="113821" cy="91806"/>
            </a:xfrm>
            <a:custGeom>
              <a:rect b="b" l="l" r="r" t="t"/>
              <a:pathLst>
                <a:path extrusionOk="0" h="6176" w="7657">
                  <a:moveTo>
                    <a:pt x="7656" y="1"/>
                  </a:moveTo>
                  <a:lnTo>
                    <a:pt x="7656" y="1"/>
                  </a:lnTo>
                  <a:cubicBezTo>
                    <a:pt x="5625" y="81"/>
                    <a:pt x="3629" y="968"/>
                    <a:pt x="2183" y="2370"/>
                  </a:cubicBezTo>
                  <a:cubicBezTo>
                    <a:pt x="1739" y="2813"/>
                    <a:pt x="1366" y="3292"/>
                    <a:pt x="1074" y="3816"/>
                  </a:cubicBezTo>
                  <a:cubicBezTo>
                    <a:pt x="816" y="4259"/>
                    <a:pt x="630" y="4703"/>
                    <a:pt x="444" y="5182"/>
                  </a:cubicBezTo>
                  <a:cubicBezTo>
                    <a:pt x="302" y="5510"/>
                    <a:pt x="151" y="5847"/>
                    <a:pt x="0" y="6175"/>
                  </a:cubicBezTo>
                  <a:cubicBezTo>
                    <a:pt x="1482" y="5324"/>
                    <a:pt x="3141" y="4880"/>
                    <a:pt x="4622" y="3993"/>
                  </a:cubicBezTo>
                  <a:cubicBezTo>
                    <a:pt x="6104" y="3106"/>
                    <a:pt x="7399" y="1669"/>
                    <a:pt x="7656" y="1"/>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02"/>
            <p:cNvSpPr/>
            <p:nvPr/>
          </p:nvSpPr>
          <p:spPr>
            <a:xfrm>
              <a:off x="7799825" y="3640674"/>
              <a:ext cx="142303" cy="120407"/>
            </a:xfrm>
            <a:custGeom>
              <a:rect b="b" l="l" r="r" t="t"/>
              <a:pathLst>
                <a:path extrusionOk="0" h="8100" w="9573">
                  <a:moveTo>
                    <a:pt x="293" y="0"/>
                  </a:moveTo>
                  <a:cubicBezTo>
                    <a:pt x="1" y="2298"/>
                    <a:pt x="1181" y="4658"/>
                    <a:pt x="3141" y="5846"/>
                  </a:cubicBezTo>
                  <a:cubicBezTo>
                    <a:pt x="3620" y="6139"/>
                    <a:pt x="4144" y="6361"/>
                    <a:pt x="4694" y="6547"/>
                  </a:cubicBezTo>
                  <a:cubicBezTo>
                    <a:pt x="5696" y="6911"/>
                    <a:pt x="6770" y="7248"/>
                    <a:pt x="7834" y="7470"/>
                  </a:cubicBezTo>
                  <a:cubicBezTo>
                    <a:pt x="8428" y="7621"/>
                    <a:pt x="9058" y="7727"/>
                    <a:pt x="9573" y="8100"/>
                  </a:cubicBezTo>
                  <a:cubicBezTo>
                    <a:pt x="8136" y="6583"/>
                    <a:pt x="6876" y="4879"/>
                    <a:pt x="5474" y="3327"/>
                  </a:cubicBezTo>
                  <a:cubicBezTo>
                    <a:pt x="4064" y="1774"/>
                    <a:pt x="2334" y="444"/>
                    <a:pt x="293" y="0"/>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02"/>
            <p:cNvSpPr/>
            <p:nvPr/>
          </p:nvSpPr>
          <p:spPr>
            <a:xfrm>
              <a:off x="7949902" y="3673629"/>
              <a:ext cx="146658" cy="82962"/>
            </a:xfrm>
            <a:custGeom>
              <a:rect b="b" l="l" r="r" t="t"/>
              <a:pathLst>
                <a:path extrusionOk="0" h="5581" w="9866">
                  <a:moveTo>
                    <a:pt x="9865" y="1"/>
                  </a:moveTo>
                  <a:lnTo>
                    <a:pt x="9865" y="1"/>
                  </a:lnTo>
                  <a:cubicBezTo>
                    <a:pt x="5909" y="36"/>
                    <a:pt x="2067" y="2219"/>
                    <a:pt x="0" y="5581"/>
                  </a:cubicBezTo>
                  <a:cubicBezTo>
                    <a:pt x="1695" y="5324"/>
                    <a:pt x="3726" y="4809"/>
                    <a:pt x="5279" y="4144"/>
                  </a:cubicBezTo>
                  <a:cubicBezTo>
                    <a:pt x="6130" y="3807"/>
                    <a:pt x="6982" y="3443"/>
                    <a:pt x="7718" y="2964"/>
                  </a:cubicBezTo>
                  <a:cubicBezTo>
                    <a:pt x="8756" y="2254"/>
                    <a:pt x="9537" y="1225"/>
                    <a:pt x="9865" y="1"/>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02"/>
            <p:cNvSpPr/>
            <p:nvPr/>
          </p:nvSpPr>
          <p:spPr>
            <a:xfrm>
              <a:off x="7752094" y="3709380"/>
              <a:ext cx="186749" cy="106567"/>
            </a:xfrm>
            <a:custGeom>
              <a:rect b="b" l="l" r="r" t="t"/>
              <a:pathLst>
                <a:path extrusionOk="0" h="7169" w="12563">
                  <a:moveTo>
                    <a:pt x="0" y="0"/>
                  </a:moveTo>
                  <a:lnTo>
                    <a:pt x="0" y="0"/>
                  </a:lnTo>
                  <a:cubicBezTo>
                    <a:pt x="400" y="1553"/>
                    <a:pt x="1553" y="2883"/>
                    <a:pt x="2883" y="3806"/>
                  </a:cubicBezTo>
                  <a:cubicBezTo>
                    <a:pt x="4214" y="4728"/>
                    <a:pt x="5767" y="5323"/>
                    <a:pt x="7319" y="5802"/>
                  </a:cubicBezTo>
                  <a:cubicBezTo>
                    <a:pt x="8499" y="6139"/>
                    <a:pt x="9714" y="6467"/>
                    <a:pt x="10903" y="6725"/>
                  </a:cubicBezTo>
                  <a:cubicBezTo>
                    <a:pt x="11453" y="6840"/>
                    <a:pt x="12012" y="6946"/>
                    <a:pt x="12562" y="7168"/>
                  </a:cubicBezTo>
                  <a:cubicBezTo>
                    <a:pt x="11231" y="4950"/>
                    <a:pt x="8978" y="3362"/>
                    <a:pt x="6689" y="2147"/>
                  </a:cubicBezTo>
                  <a:cubicBezTo>
                    <a:pt x="4613" y="1038"/>
                    <a:pt x="2325" y="151"/>
                    <a:pt x="0" y="0"/>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02"/>
            <p:cNvSpPr/>
            <p:nvPr/>
          </p:nvSpPr>
          <p:spPr>
            <a:xfrm>
              <a:off x="7957543" y="3728526"/>
              <a:ext cx="178053" cy="85831"/>
            </a:xfrm>
            <a:custGeom>
              <a:rect b="b" l="l" r="r" t="t"/>
              <a:pathLst>
                <a:path extrusionOk="0" h="5774" w="11978">
                  <a:moveTo>
                    <a:pt x="11539" y="0"/>
                  </a:moveTo>
                  <a:cubicBezTo>
                    <a:pt x="7067" y="0"/>
                    <a:pt x="2681" y="2225"/>
                    <a:pt x="1" y="5774"/>
                  </a:cubicBezTo>
                  <a:cubicBezTo>
                    <a:pt x="1624" y="5215"/>
                    <a:pt x="3363" y="5144"/>
                    <a:pt x="4986" y="4594"/>
                  </a:cubicBezTo>
                  <a:cubicBezTo>
                    <a:pt x="7648" y="3742"/>
                    <a:pt x="9910" y="1853"/>
                    <a:pt x="11977" y="7"/>
                  </a:cubicBezTo>
                  <a:cubicBezTo>
                    <a:pt x="11831" y="3"/>
                    <a:pt x="11685" y="0"/>
                    <a:pt x="11539" y="0"/>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02"/>
            <p:cNvSpPr/>
            <p:nvPr/>
          </p:nvSpPr>
          <p:spPr>
            <a:xfrm>
              <a:off x="7783875" y="3809718"/>
              <a:ext cx="154968" cy="72348"/>
            </a:xfrm>
            <a:custGeom>
              <a:rect b="b" l="l" r="r" t="t"/>
              <a:pathLst>
                <a:path extrusionOk="0" h="4867" w="10425">
                  <a:moveTo>
                    <a:pt x="2656" y="0"/>
                  </a:moveTo>
                  <a:cubicBezTo>
                    <a:pt x="1770" y="0"/>
                    <a:pt x="883" y="79"/>
                    <a:pt x="0" y="125"/>
                  </a:cubicBezTo>
                  <a:cubicBezTo>
                    <a:pt x="701" y="1571"/>
                    <a:pt x="1890" y="2787"/>
                    <a:pt x="3292" y="3567"/>
                  </a:cubicBezTo>
                  <a:cubicBezTo>
                    <a:pt x="4693" y="4375"/>
                    <a:pt x="6290" y="4783"/>
                    <a:pt x="7878" y="4854"/>
                  </a:cubicBezTo>
                  <a:cubicBezTo>
                    <a:pt x="8048" y="4863"/>
                    <a:pt x="8218" y="4867"/>
                    <a:pt x="8388" y="4867"/>
                  </a:cubicBezTo>
                  <a:cubicBezTo>
                    <a:pt x="9067" y="4867"/>
                    <a:pt x="9743" y="4804"/>
                    <a:pt x="10424" y="4747"/>
                  </a:cubicBezTo>
                  <a:cubicBezTo>
                    <a:pt x="9910" y="3603"/>
                    <a:pt x="8872" y="2192"/>
                    <a:pt x="7878" y="1456"/>
                  </a:cubicBezTo>
                  <a:cubicBezTo>
                    <a:pt x="6769" y="640"/>
                    <a:pt x="5438" y="241"/>
                    <a:pt x="4108" y="90"/>
                  </a:cubicBezTo>
                  <a:cubicBezTo>
                    <a:pt x="3625" y="24"/>
                    <a:pt x="3140" y="0"/>
                    <a:pt x="2656" y="0"/>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02"/>
            <p:cNvSpPr/>
            <p:nvPr/>
          </p:nvSpPr>
          <p:spPr>
            <a:xfrm>
              <a:off x="7953723" y="3815278"/>
              <a:ext cx="142303" cy="66893"/>
            </a:xfrm>
            <a:custGeom>
              <a:rect b="b" l="l" r="r" t="t"/>
              <a:pathLst>
                <a:path extrusionOk="0" h="4500" w="9573">
                  <a:moveTo>
                    <a:pt x="8946" y="0"/>
                  </a:moveTo>
                  <a:cubicBezTo>
                    <a:pt x="7789" y="0"/>
                    <a:pt x="6637" y="90"/>
                    <a:pt x="5510" y="346"/>
                  </a:cubicBezTo>
                  <a:cubicBezTo>
                    <a:pt x="4179" y="638"/>
                    <a:pt x="2919" y="1197"/>
                    <a:pt x="1846" y="2040"/>
                  </a:cubicBezTo>
                  <a:cubicBezTo>
                    <a:pt x="1109" y="2670"/>
                    <a:pt x="444" y="3451"/>
                    <a:pt x="1" y="4302"/>
                  </a:cubicBezTo>
                  <a:cubicBezTo>
                    <a:pt x="594" y="4436"/>
                    <a:pt x="1218" y="4500"/>
                    <a:pt x="1842" y="4500"/>
                  </a:cubicBezTo>
                  <a:cubicBezTo>
                    <a:pt x="2420" y="4500"/>
                    <a:pt x="2998" y="4445"/>
                    <a:pt x="3549" y="4338"/>
                  </a:cubicBezTo>
                  <a:cubicBezTo>
                    <a:pt x="4844" y="4081"/>
                    <a:pt x="6175" y="3743"/>
                    <a:pt x="7319" y="3043"/>
                  </a:cubicBezTo>
                  <a:cubicBezTo>
                    <a:pt x="8464" y="2377"/>
                    <a:pt x="9315" y="1304"/>
                    <a:pt x="9573" y="9"/>
                  </a:cubicBezTo>
                  <a:cubicBezTo>
                    <a:pt x="9364" y="3"/>
                    <a:pt x="9155" y="0"/>
                    <a:pt x="8946" y="0"/>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02"/>
            <p:cNvSpPr/>
            <p:nvPr/>
          </p:nvSpPr>
          <p:spPr>
            <a:xfrm>
              <a:off x="8088890" y="3481306"/>
              <a:ext cx="101037" cy="135509"/>
            </a:xfrm>
            <a:custGeom>
              <a:rect b="b" l="l" r="r" t="t"/>
              <a:pathLst>
                <a:path extrusionOk="0" h="9116" w="6797">
                  <a:moveTo>
                    <a:pt x="1998" y="0"/>
                  </a:moveTo>
                  <a:cubicBezTo>
                    <a:pt x="1189" y="0"/>
                    <a:pt x="471" y="772"/>
                    <a:pt x="258" y="1486"/>
                  </a:cubicBezTo>
                  <a:cubicBezTo>
                    <a:pt x="1" y="2444"/>
                    <a:pt x="293" y="3402"/>
                    <a:pt x="630" y="4325"/>
                  </a:cubicBezTo>
                  <a:cubicBezTo>
                    <a:pt x="1145" y="5700"/>
                    <a:pt x="1881" y="7031"/>
                    <a:pt x="2884" y="8060"/>
                  </a:cubicBezTo>
                  <a:cubicBezTo>
                    <a:pt x="3467" y="8623"/>
                    <a:pt x="4243" y="9115"/>
                    <a:pt x="5005" y="9115"/>
                  </a:cubicBezTo>
                  <a:cubicBezTo>
                    <a:pt x="5251" y="9115"/>
                    <a:pt x="5495" y="9064"/>
                    <a:pt x="5731" y="8947"/>
                  </a:cubicBezTo>
                  <a:cubicBezTo>
                    <a:pt x="6246" y="8690"/>
                    <a:pt x="6574" y="8140"/>
                    <a:pt x="6690" y="7581"/>
                  </a:cubicBezTo>
                  <a:cubicBezTo>
                    <a:pt x="6796" y="6986"/>
                    <a:pt x="6725" y="6401"/>
                    <a:pt x="6574" y="5842"/>
                  </a:cubicBezTo>
                  <a:cubicBezTo>
                    <a:pt x="6131" y="4103"/>
                    <a:pt x="5208" y="2515"/>
                    <a:pt x="3913" y="1300"/>
                  </a:cubicBezTo>
                  <a:cubicBezTo>
                    <a:pt x="3469" y="856"/>
                    <a:pt x="2733" y="75"/>
                    <a:pt x="2103" y="5"/>
                  </a:cubicBezTo>
                  <a:cubicBezTo>
                    <a:pt x="2068" y="2"/>
                    <a:pt x="2033" y="0"/>
                    <a:pt x="1998" y="0"/>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02"/>
            <p:cNvSpPr/>
            <p:nvPr/>
          </p:nvSpPr>
          <p:spPr>
            <a:xfrm>
              <a:off x="8170781" y="3631323"/>
              <a:ext cx="44981" cy="63949"/>
            </a:xfrm>
            <a:custGeom>
              <a:rect b="b" l="l" r="r" t="t"/>
              <a:pathLst>
                <a:path extrusionOk="0" h="4302" w="3026">
                  <a:moveTo>
                    <a:pt x="1209" y="0"/>
                  </a:moveTo>
                  <a:cubicBezTo>
                    <a:pt x="595" y="0"/>
                    <a:pt x="197" y="994"/>
                    <a:pt x="107" y="1632"/>
                  </a:cubicBezTo>
                  <a:cubicBezTo>
                    <a:pt x="36" y="2075"/>
                    <a:pt x="1" y="2519"/>
                    <a:pt x="107" y="2962"/>
                  </a:cubicBezTo>
                  <a:cubicBezTo>
                    <a:pt x="178" y="3370"/>
                    <a:pt x="444" y="3770"/>
                    <a:pt x="773" y="4036"/>
                  </a:cubicBezTo>
                  <a:cubicBezTo>
                    <a:pt x="1055" y="4222"/>
                    <a:pt x="1357" y="4302"/>
                    <a:pt x="1666" y="4302"/>
                  </a:cubicBezTo>
                  <a:cubicBezTo>
                    <a:pt x="1726" y="4302"/>
                    <a:pt x="1786" y="4299"/>
                    <a:pt x="1846" y="4293"/>
                  </a:cubicBezTo>
                  <a:cubicBezTo>
                    <a:pt x="2068" y="4293"/>
                    <a:pt x="2325" y="4257"/>
                    <a:pt x="2511" y="4107"/>
                  </a:cubicBezTo>
                  <a:cubicBezTo>
                    <a:pt x="2840" y="3885"/>
                    <a:pt x="2955" y="3441"/>
                    <a:pt x="2990" y="3033"/>
                  </a:cubicBezTo>
                  <a:cubicBezTo>
                    <a:pt x="3026" y="2040"/>
                    <a:pt x="2511" y="931"/>
                    <a:pt x="1775" y="265"/>
                  </a:cubicBezTo>
                  <a:cubicBezTo>
                    <a:pt x="1571" y="79"/>
                    <a:pt x="1381" y="0"/>
                    <a:pt x="1209" y="0"/>
                  </a:cubicBezTo>
                  <a:close/>
                </a:path>
              </a:pathLst>
            </a:custGeom>
            <a:solidFill>
              <a:srgbClr val="F9E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102"/>
          <p:cNvGrpSpPr/>
          <p:nvPr/>
        </p:nvGrpSpPr>
        <p:grpSpPr>
          <a:xfrm>
            <a:off x="2453688" y="2928329"/>
            <a:ext cx="2124876" cy="1674870"/>
            <a:chOff x="4381201" y="2928329"/>
            <a:chExt cx="2124876" cy="1674870"/>
          </a:xfrm>
        </p:grpSpPr>
        <p:sp>
          <p:nvSpPr>
            <p:cNvPr id="7860" name="Google Shape;7860;p102"/>
            <p:cNvSpPr/>
            <p:nvPr/>
          </p:nvSpPr>
          <p:spPr>
            <a:xfrm>
              <a:off x="4381201" y="4131306"/>
              <a:ext cx="2080903" cy="469927"/>
            </a:xfrm>
            <a:custGeom>
              <a:rect b="b" l="l" r="r" t="t"/>
              <a:pathLst>
                <a:path extrusionOk="0" h="16971" w="75150">
                  <a:moveTo>
                    <a:pt x="1" y="0"/>
                  </a:moveTo>
                  <a:cubicBezTo>
                    <a:pt x="1" y="80"/>
                    <a:pt x="36" y="373"/>
                    <a:pt x="36" y="816"/>
                  </a:cubicBezTo>
                  <a:lnTo>
                    <a:pt x="36" y="1038"/>
                  </a:lnTo>
                  <a:cubicBezTo>
                    <a:pt x="36" y="1331"/>
                    <a:pt x="72" y="1668"/>
                    <a:pt x="72" y="2032"/>
                  </a:cubicBezTo>
                  <a:lnTo>
                    <a:pt x="72" y="2298"/>
                  </a:lnTo>
                  <a:cubicBezTo>
                    <a:pt x="72" y="2591"/>
                    <a:pt x="116" y="2963"/>
                    <a:pt x="116" y="3291"/>
                  </a:cubicBezTo>
                  <a:lnTo>
                    <a:pt x="116" y="3513"/>
                  </a:lnTo>
                  <a:cubicBezTo>
                    <a:pt x="152" y="3850"/>
                    <a:pt x="152" y="4178"/>
                    <a:pt x="152" y="4516"/>
                  </a:cubicBezTo>
                  <a:lnTo>
                    <a:pt x="152" y="4773"/>
                  </a:lnTo>
                  <a:cubicBezTo>
                    <a:pt x="152" y="5101"/>
                    <a:pt x="187" y="5438"/>
                    <a:pt x="187" y="5766"/>
                  </a:cubicBezTo>
                  <a:lnTo>
                    <a:pt x="187" y="5988"/>
                  </a:lnTo>
                  <a:cubicBezTo>
                    <a:pt x="223" y="6361"/>
                    <a:pt x="223" y="6689"/>
                    <a:pt x="223" y="6991"/>
                  </a:cubicBezTo>
                  <a:lnTo>
                    <a:pt x="223" y="7212"/>
                  </a:lnTo>
                  <a:cubicBezTo>
                    <a:pt x="258" y="7621"/>
                    <a:pt x="258" y="7949"/>
                    <a:pt x="258" y="8206"/>
                  </a:cubicBezTo>
                  <a:lnTo>
                    <a:pt x="258" y="8463"/>
                  </a:lnTo>
                  <a:lnTo>
                    <a:pt x="258" y="8614"/>
                  </a:lnTo>
                  <a:lnTo>
                    <a:pt x="13157" y="16971"/>
                  </a:lnTo>
                  <a:lnTo>
                    <a:pt x="75150" y="16669"/>
                  </a:lnTo>
                  <a:lnTo>
                    <a:pt x="75150" y="8392"/>
                  </a:lnTo>
                  <a:lnTo>
                    <a:pt x="13157" y="8392"/>
                  </a:lnTo>
                  <a:lnTo>
                    <a:pt x="1" y="0"/>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02"/>
            <p:cNvSpPr/>
            <p:nvPr/>
          </p:nvSpPr>
          <p:spPr>
            <a:xfrm>
              <a:off x="4382198" y="4153901"/>
              <a:ext cx="2079907" cy="236334"/>
            </a:xfrm>
            <a:custGeom>
              <a:rect b="b" l="l" r="r" t="t"/>
              <a:pathLst>
                <a:path extrusionOk="0" h="8535" w="75114">
                  <a:moveTo>
                    <a:pt x="0" y="0"/>
                  </a:moveTo>
                  <a:lnTo>
                    <a:pt x="0" y="222"/>
                  </a:lnTo>
                  <a:lnTo>
                    <a:pt x="13086" y="8534"/>
                  </a:lnTo>
                  <a:lnTo>
                    <a:pt x="75114" y="8534"/>
                  </a:lnTo>
                  <a:lnTo>
                    <a:pt x="75114" y="8357"/>
                  </a:lnTo>
                  <a:lnTo>
                    <a:pt x="13165" y="8357"/>
                  </a:lnTo>
                  <a:lnTo>
                    <a:pt x="13121" y="8313"/>
                  </a:lnTo>
                  <a:lnTo>
                    <a:pt x="0" y="0"/>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02"/>
            <p:cNvSpPr/>
            <p:nvPr/>
          </p:nvSpPr>
          <p:spPr>
            <a:xfrm>
              <a:off x="4383167" y="4187545"/>
              <a:ext cx="2078938" cy="236583"/>
            </a:xfrm>
            <a:custGeom>
              <a:rect b="b" l="l" r="r" t="t"/>
              <a:pathLst>
                <a:path extrusionOk="0" h="8544" w="75079">
                  <a:moveTo>
                    <a:pt x="1" y="1"/>
                  </a:moveTo>
                  <a:lnTo>
                    <a:pt x="1" y="267"/>
                  </a:lnTo>
                  <a:lnTo>
                    <a:pt x="13051" y="8508"/>
                  </a:lnTo>
                  <a:lnTo>
                    <a:pt x="13086" y="8544"/>
                  </a:lnTo>
                  <a:lnTo>
                    <a:pt x="75079" y="8544"/>
                  </a:lnTo>
                  <a:lnTo>
                    <a:pt x="75079" y="8322"/>
                  </a:lnTo>
                  <a:lnTo>
                    <a:pt x="13086" y="8322"/>
                  </a:lnTo>
                  <a:lnTo>
                    <a:pt x="1" y="1"/>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02"/>
            <p:cNvSpPr/>
            <p:nvPr/>
          </p:nvSpPr>
          <p:spPr>
            <a:xfrm>
              <a:off x="4383167" y="4187545"/>
              <a:ext cx="2078938" cy="236583"/>
            </a:xfrm>
            <a:custGeom>
              <a:rect b="b" l="l" r="r" t="t"/>
              <a:pathLst>
                <a:path extrusionOk="0" h="8544" w="75079">
                  <a:moveTo>
                    <a:pt x="1" y="1"/>
                  </a:moveTo>
                  <a:lnTo>
                    <a:pt x="1" y="267"/>
                  </a:lnTo>
                  <a:lnTo>
                    <a:pt x="13051" y="8508"/>
                  </a:lnTo>
                  <a:lnTo>
                    <a:pt x="13086" y="8544"/>
                  </a:lnTo>
                  <a:lnTo>
                    <a:pt x="75079" y="8544"/>
                  </a:lnTo>
                  <a:lnTo>
                    <a:pt x="75079" y="8322"/>
                  </a:lnTo>
                  <a:lnTo>
                    <a:pt x="13086" y="8322"/>
                  </a:lnTo>
                  <a:lnTo>
                    <a:pt x="1" y="1"/>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02"/>
            <p:cNvSpPr/>
            <p:nvPr/>
          </p:nvSpPr>
          <p:spPr>
            <a:xfrm>
              <a:off x="4384413" y="4222435"/>
              <a:ext cx="2077691" cy="234368"/>
            </a:xfrm>
            <a:custGeom>
              <a:rect b="b" l="l" r="r" t="t"/>
              <a:pathLst>
                <a:path extrusionOk="0" h="8464" w="75034">
                  <a:moveTo>
                    <a:pt x="0" y="0"/>
                  </a:moveTo>
                  <a:lnTo>
                    <a:pt x="0" y="222"/>
                  </a:lnTo>
                  <a:lnTo>
                    <a:pt x="13006" y="8464"/>
                  </a:lnTo>
                  <a:lnTo>
                    <a:pt x="75034" y="8464"/>
                  </a:lnTo>
                  <a:lnTo>
                    <a:pt x="75034" y="8277"/>
                  </a:lnTo>
                  <a:lnTo>
                    <a:pt x="13085" y="8277"/>
                  </a:lnTo>
                  <a:lnTo>
                    <a:pt x="13041" y="8242"/>
                  </a:lnTo>
                  <a:lnTo>
                    <a:pt x="0" y="0"/>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02"/>
            <p:cNvSpPr/>
            <p:nvPr/>
          </p:nvSpPr>
          <p:spPr>
            <a:xfrm>
              <a:off x="4385382" y="4256328"/>
              <a:ext cx="2076722" cy="234368"/>
            </a:xfrm>
            <a:custGeom>
              <a:rect b="b" l="l" r="r" t="t"/>
              <a:pathLst>
                <a:path extrusionOk="0" h="8464" w="74999">
                  <a:moveTo>
                    <a:pt x="1" y="1"/>
                  </a:moveTo>
                  <a:lnTo>
                    <a:pt x="1" y="258"/>
                  </a:lnTo>
                  <a:lnTo>
                    <a:pt x="12971" y="8464"/>
                  </a:lnTo>
                  <a:lnTo>
                    <a:pt x="74999" y="8464"/>
                  </a:lnTo>
                  <a:lnTo>
                    <a:pt x="74999" y="8278"/>
                  </a:lnTo>
                  <a:lnTo>
                    <a:pt x="13050" y="8278"/>
                  </a:lnTo>
                  <a:lnTo>
                    <a:pt x="13006" y="8242"/>
                  </a:lnTo>
                  <a:lnTo>
                    <a:pt x="1" y="1"/>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02"/>
            <p:cNvSpPr/>
            <p:nvPr/>
          </p:nvSpPr>
          <p:spPr>
            <a:xfrm>
              <a:off x="4386379" y="4290968"/>
              <a:ext cx="2075725" cy="233399"/>
            </a:xfrm>
            <a:custGeom>
              <a:rect b="b" l="l" r="r" t="t"/>
              <a:pathLst>
                <a:path extrusionOk="0" h="8429" w="74963">
                  <a:moveTo>
                    <a:pt x="0" y="0"/>
                  </a:moveTo>
                  <a:lnTo>
                    <a:pt x="0" y="222"/>
                  </a:lnTo>
                  <a:lnTo>
                    <a:pt x="12935" y="8428"/>
                  </a:lnTo>
                  <a:lnTo>
                    <a:pt x="74963" y="8428"/>
                  </a:lnTo>
                  <a:lnTo>
                    <a:pt x="74963" y="8206"/>
                  </a:lnTo>
                  <a:lnTo>
                    <a:pt x="12970" y="8206"/>
                  </a:lnTo>
                  <a:lnTo>
                    <a:pt x="0" y="0"/>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02"/>
            <p:cNvSpPr/>
            <p:nvPr/>
          </p:nvSpPr>
          <p:spPr>
            <a:xfrm>
              <a:off x="4387348" y="4324861"/>
              <a:ext cx="2074756" cy="233399"/>
            </a:xfrm>
            <a:custGeom>
              <a:rect b="b" l="l" r="r" t="t"/>
              <a:pathLst>
                <a:path extrusionOk="0" h="8429" w="74928">
                  <a:moveTo>
                    <a:pt x="1" y="1"/>
                  </a:moveTo>
                  <a:lnTo>
                    <a:pt x="1" y="222"/>
                  </a:lnTo>
                  <a:lnTo>
                    <a:pt x="12900" y="8393"/>
                  </a:lnTo>
                  <a:lnTo>
                    <a:pt x="12935" y="8428"/>
                  </a:lnTo>
                  <a:lnTo>
                    <a:pt x="74928" y="8428"/>
                  </a:lnTo>
                  <a:lnTo>
                    <a:pt x="74928" y="8207"/>
                  </a:lnTo>
                  <a:lnTo>
                    <a:pt x="12979" y="8207"/>
                  </a:lnTo>
                  <a:lnTo>
                    <a:pt x="12935" y="8171"/>
                  </a:lnTo>
                  <a:lnTo>
                    <a:pt x="1" y="1"/>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02"/>
            <p:cNvSpPr/>
            <p:nvPr/>
          </p:nvSpPr>
          <p:spPr>
            <a:xfrm>
              <a:off x="4388345" y="4358533"/>
              <a:ext cx="2073759" cy="232402"/>
            </a:xfrm>
            <a:custGeom>
              <a:rect b="b" l="l" r="r" t="t"/>
              <a:pathLst>
                <a:path extrusionOk="0" h="8393" w="74892">
                  <a:moveTo>
                    <a:pt x="0" y="0"/>
                  </a:moveTo>
                  <a:lnTo>
                    <a:pt x="0" y="257"/>
                  </a:lnTo>
                  <a:lnTo>
                    <a:pt x="12864" y="8392"/>
                  </a:lnTo>
                  <a:lnTo>
                    <a:pt x="74892" y="8392"/>
                  </a:lnTo>
                  <a:lnTo>
                    <a:pt x="74892" y="8206"/>
                  </a:lnTo>
                  <a:lnTo>
                    <a:pt x="12943" y="8206"/>
                  </a:lnTo>
                  <a:lnTo>
                    <a:pt x="12899" y="8171"/>
                  </a:lnTo>
                  <a:lnTo>
                    <a:pt x="0" y="0"/>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02"/>
            <p:cNvSpPr/>
            <p:nvPr/>
          </p:nvSpPr>
          <p:spPr>
            <a:xfrm>
              <a:off x="4381201" y="4131306"/>
              <a:ext cx="364345" cy="471893"/>
            </a:xfrm>
            <a:custGeom>
              <a:rect b="b" l="l" r="r" t="t"/>
              <a:pathLst>
                <a:path extrusionOk="0" h="17042" w="13158">
                  <a:moveTo>
                    <a:pt x="1" y="0"/>
                  </a:moveTo>
                  <a:cubicBezTo>
                    <a:pt x="1" y="80"/>
                    <a:pt x="36" y="373"/>
                    <a:pt x="36" y="816"/>
                  </a:cubicBezTo>
                  <a:lnTo>
                    <a:pt x="36" y="1038"/>
                  </a:lnTo>
                  <a:cubicBezTo>
                    <a:pt x="36" y="1331"/>
                    <a:pt x="72" y="1668"/>
                    <a:pt x="72" y="2032"/>
                  </a:cubicBezTo>
                  <a:lnTo>
                    <a:pt x="72" y="2298"/>
                  </a:lnTo>
                  <a:cubicBezTo>
                    <a:pt x="72" y="2591"/>
                    <a:pt x="116" y="2963"/>
                    <a:pt x="116" y="3291"/>
                  </a:cubicBezTo>
                  <a:lnTo>
                    <a:pt x="116" y="3513"/>
                  </a:lnTo>
                  <a:cubicBezTo>
                    <a:pt x="152" y="3850"/>
                    <a:pt x="152" y="4178"/>
                    <a:pt x="152" y="4516"/>
                  </a:cubicBezTo>
                  <a:lnTo>
                    <a:pt x="152" y="4773"/>
                  </a:lnTo>
                  <a:cubicBezTo>
                    <a:pt x="152" y="5101"/>
                    <a:pt x="187" y="5438"/>
                    <a:pt x="187" y="5766"/>
                  </a:cubicBezTo>
                  <a:lnTo>
                    <a:pt x="187" y="5988"/>
                  </a:lnTo>
                  <a:cubicBezTo>
                    <a:pt x="223" y="6361"/>
                    <a:pt x="223" y="6689"/>
                    <a:pt x="223" y="6991"/>
                  </a:cubicBezTo>
                  <a:lnTo>
                    <a:pt x="223" y="7212"/>
                  </a:lnTo>
                  <a:cubicBezTo>
                    <a:pt x="258" y="7621"/>
                    <a:pt x="258" y="7949"/>
                    <a:pt x="258" y="8206"/>
                  </a:cubicBezTo>
                  <a:lnTo>
                    <a:pt x="258" y="8463"/>
                  </a:lnTo>
                  <a:lnTo>
                    <a:pt x="258" y="8614"/>
                  </a:lnTo>
                  <a:lnTo>
                    <a:pt x="12643" y="16669"/>
                  </a:lnTo>
                  <a:lnTo>
                    <a:pt x="13157" y="17042"/>
                  </a:lnTo>
                  <a:lnTo>
                    <a:pt x="13157" y="16377"/>
                  </a:lnTo>
                  <a:lnTo>
                    <a:pt x="13157" y="15418"/>
                  </a:lnTo>
                  <a:lnTo>
                    <a:pt x="13157" y="15161"/>
                  </a:lnTo>
                  <a:lnTo>
                    <a:pt x="13157" y="14194"/>
                  </a:lnTo>
                  <a:lnTo>
                    <a:pt x="13157" y="13972"/>
                  </a:lnTo>
                  <a:lnTo>
                    <a:pt x="13157" y="12979"/>
                  </a:lnTo>
                  <a:lnTo>
                    <a:pt x="13157" y="12757"/>
                  </a:lnTo>
                  <a:lnTo>
                    <a:pt x="13157" y="11755"/>
                  </a:lnTo>
                  <a:lnTo>
                    <a:pt x="13157" y="11533"/>
                  </a:lnTo>
                  <a:lnTo>
                    <a:pt x="13157" y="10575"/>
                  </a:lnTo>
                  <a:lnTo>
                    <a:pt x="13157" y="9129"/>
                  </a:lnTo>
                  <a:lnTo>
                    <a:pt x="13157" y="8392"/>
                  </a:lnTo>
                  <a:lnTo>
                    <a:pt x="1" y="0"/>
                  </a:ln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02"/>
            <p:cNvSpPr/>
            <p:nvPr/>
          </p:nvSpPr>
          <p:spPr>
            <a:xfrm>
              <a:off x="4381201" y="4131306"/>
              <a:ext cx="2080903" cy="233371"/>
            </a:xfrm>
            <a:custGeom>
              <a:rect b="b" l="l" r="r" t="t"/>
              <a:pathLst>
                <a:path extrusionOk="0" h="8428" w="75150">
                  <a:moveTo>
                    <a:pt x="1" y="0"/>
                  </a:moveTo>
                  <a:lnTo>
                    <a:pt x="13157" y="8428"/>
                  </a:lnTo>
                  <a:lnTo>
                    <a:pt x="75150" y="8428"/>
                  </a:lnTo>
                  <a:lnTo>
                    <a:pt x="58738" y="0"/>
                  </a:ln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02"/>
            <p:cNvSpPr/>
            <p:nvPr/>
          </p:nvSpPr>
          <p:spPr>
            <a:xfrm>
              <a:off x="4381201" y="4131306"/>
              <a:ext cx="49177" cy="238549"/>
            </a:xfrm>
            <a:custGeom>
              <a:rect b="b" l="l" r="r" t="t"/>
              <a:pathLst>
                <a:path extrusionOk="0" h="8615" w="1776">
                  <a:moveTo>
                    <a:pt x="1" y="0"/>
                  </a:moveTo>
                  <a:lnTo>
                    <a:pt x="258" y="8614"/>
                  </a:lnTo>
                  <a:cubicBezTo>
                    <a:pt x="258" y="8614"/>
                    <a:pt x="1589" y="7434"/>
                    <a:pt x="1704" y="4737"/>
                  </a:cubicBezTo>
                  <a:cubicBezTo>
                    <a:pt x="1775" y="2076"/>
                    <a:pt x="1" y="0"/>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02"/>
            <p:cNvSpPr/>
            <p:nvPr/>
          </p:nvSpPr>
          <p:spPr>
            <a:xfrm>
              <a:off x="4431320" y="3872374"/>
              <a:ext cx="2072790" cy="455473"/>
            </a:xfrm>
            <a:custGeom>
              <a:rect b="b" l="l" r="r" t="t"/>
              <a:pathLst>
                <a:path extrusionOk="0" h="16449" w="74857">
                  <a:moveTo>
                    <a:pt x="1" y="1"/>
                  </a:moveTo>
                  <a:cubicBezTo>
                    <a:pt x="36" y="36"/>
                    <a:pt x="36" y="72"/>
                    <a:pt x="36" y="116"/>
                  </a:cubicBezTo>
                  <a:lnTo>
                    <a:pt x="36" y="293"/>
                  </a:lnTo>
                  <a:cubicBezTo>
                    <a:pt x="36" y="631"/>
                    <a:pt x="81" y="1074"/>
                    <a:pt x="81" y="1624"/>
                  </a:cubicBezTo>
                  <a:lnTo>
                    <a:pt x="81" y="1739"/>
                  </a:lnTo>
                  <a:cubicBezTo>
                    <a:pt x="81" y="2148"/>
                    <a:pt x="116" y="2591"/>
                    <a:pt x="116" y="3070"/>
                  </a:cubicBezTo>
                  <a:lnTo>
                    <a:pt x="116" y="3177"/>
                  </a:lnTo>
                  <a:cubicBezTo>
                    <a:pt x="152" y="3620"/>
                    <a:pt x="152" y="4064"/>
                    <a:pt x="152" y="4507"/>
                  </a:cubicBezTo>
                  <a:lnTo>
                    <a:pt x="152" y="4623"/>
                  </a:lnTo>
                  <a:cubicBezTo>
                    <a:pt x="187" y="5102"/>
                    <a:pt x="187" y="5545"/>
                    <a:pt x="222" y="5953"/>
                  </a:cubicBezTo>
                  <a:lnTo>
                    <a:pt x="222" y="6060"/>
                  </a:lnTo>
                  <a:cubicBezTo>
                    <a:pt x="222" y="6548"/>
                    <a:pt x="222" y="7027"/>
                    <a:pt x="258" y="7391"/>
                  </a:cubicBezTo>
                  <a:lnTo>
                    <a:pt x="258" y="7506"/>
                  </a:lnTo>
                  <a:cubicBezTo>
                    <a:pt x="258" y="7985"/>
                    <a:pt x="302" y="8322"/>
                    <a:pt x="302" y="8393"/>
                  </a:cubicBezTo>
                  <a:lnTo>
                    <a:pt x="12642" y="16448"/>
                  </a:lnTo>
                  <a:lnTo>
                    <a:pt x="74821" y="16448"/>
                  </a:lnTo>
                  <a:lnTo>
                    <a:pt x="74821" y="15561"/>
                  </a:lnTo>
                  <a:lnTo>
                    <a:pt x="74821" y="15339"/>
                  </a:lnTo>
                  <a:lnTo>
                    <a:pt x="74821" y="14124"/>
                  </a:lnTo>
                  <a:lnTo>
                    <a:pt x="74821" y="13938"/>
                  </a:lnTo>
                  <a:lnTo>
                    <a:pt x="74821" y="12713"/>
                  </a:lnTo>
                  <a:lnTo>
                    <a:pt x="74821" y="12536"/>
                  </a:lnTo>
                  <a:lnTo>
                    <a:pt x="74821" y="11312"/>
                  </a:lnTo>
                  <a:lnTo>
                    <a:pt x="74821" y="11125"/>
                  </a:lnTo>
                  <a:lnTo>
                    <a:pt x="74821" y="9910"/>
                  </a:lnTo>
                  <a:lnTo>
                    <a:pt x="74821" y="9688"/>
                  </a:lnTo>
                  <a:lnTo>
                    <a:pt x="74857" y="8393"/>
                  </a:lnTo>
                  <a:lnTo>
                    <a:pt x="73668" y="8393"/>
                  </a:lnTo>
                  <a:lnTo>
                    <a:pt x="13201" y="8171"/>
                  </a:lnTo>
                  <a:lnTo>
                    <a:pt x="338" y="1"/>
                  </a:ln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02"/>
            <p:cNvSpPr/>
            <p:nvPr/>
          </p:nvSpPr>
          <p:spPr>
            <a:xfrm>
              <a:off x="4432317" y="3915377"/>
              <a:ext cx="2070824" cy="231405"/>
            </a:xfrm>
            <a:custGeom>
              <a:rect b="b" l="l" r="r" t="t"/>
              <a:pathLst>
                <a:path extrusionOk="0" h="8357" w="74786">
                  <a:moveTo>
                    <a:pt x="80" y="0"/>
                  </a:moveTo>
                  <a:lnTo>
                    <a:pt x="0" y="151"/>
                  </a:lnTo>
                  <a:lnTo>
                    <a:pt x="45" y="186"/>
                  </a:lnTo>
                  <a:lnTo>
                    <a:pt x="1109" y="887"/>
                  </a:lnTo>
                  <a:lnTo>
                    <a:pt x="12908" y="8321"/>
                  </a:lnTo>
                  <a:lnTo>
                    <a:pt x="12908" y="8357"/>
                  </a:lnTo>
                  <a:lnTo>
                    <a:pt x="74785" y="8357"/>
                  </a:lnTo>
                  <a:lnTo>
                    <a:pt x="74785" y="8135"/>
                  </a:lnTo>
                  <a:lnTo>
                    <a:pt x="12943" y="8135"/>
                  </a:lnTo>
                  <a:lnTo>
                    <a:pt x="1003" y="559"/>
                  </a:lnTo>
                  <a:lnTo>
                    <a:pt x="80" y="0"/>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02"/>
            <p:cNvSpPr/>
            <p:nvPr/>
          </p:nvSpPr>
          <p:spPr>
            <a:xfrm>
              <a:off x="4433536" y="3955417"/>
              <a:ext cx="2069606" cy="230187"/>
            </a:xfrm>
            <a:custGeom>
              <a:rect b="b" l="l" r="r" t="t"/>
              <a:pathLst>
                <a:path extrusionOk="0" h="8313" w="74742">
                  <a:moveTo>
                    <a:pt x="107" y="0"/>
                  </a:moveTo>
                  <a:lnTo>
                    <a:pt x="36" y="71"/>
                  </a:lnTo>
                  <a:lnTo>
                    <a:pt x="1" y="142"/>
                  </a:lnTo>
                  <a:lnTo>
                    <a:pt x="36" y="178"/>
                  </a:lnTo>
                  <a:lnTo>
                    <a:pt x="1473" y="1109"/>
                  </a:lnTo>
                  <a:lnTo>
                    <a:pt x="12864" y="8313"/>
                  </a:lnTo>
                  <a:lnTo>
                    <a:pt x="74741" y="8313"/>
                  </a:lnTo>
                  <a:lnTo>
                    <a:pt x="74741" y="8126"/>
                  </a:lnTo>
                  <a:lnTo>
                    <a:pt x="12935" y="8126"/>
                  </a:lnTo>
                  <a:lnTo>
                    <a:pt x="12899" y="8091"/>
                  </a:lnTo>
                  <a:lnTo>
                    <a:pt x="1438" y="843"/>
                  </a:lnTo>
                  <a:lnTo>
                    <a:pt x="107" y="0"/>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02"/>
            <p:cNvSpPr/>
            <p:nvPr/>
          </p:nvSpPr>
          <p:spPr>
            <a:xfrm>
              <a:off x="4433536" y="3955417"/>
              <a:ext cx="2069606" cy="230187"/>
            </a:xfrm>
            <a:custGeom>
              <a:rect b="b" l="l" r="r" t="t"/>
              <a:pathLst>
                <a:path extrusionOk="0" h="8313" w="74742">
                  <a:moveTo>
                    <a:pt x="107" y="0"/>
                  </a:moveTo>
                  <a:lnTo>
                    <a:pt x="36" y="71"/>
                  </a:lnTo>
                  <a:lnTo>
                    <a:pt x="1" y="142"/>
                  </a:lnTo>
                  <a:lnTo>
                    <a:pt x="36" y="178"/>
                  </a:lnTo>
                  <a:lnTo>
                    <a:pt x="1473" y="1109"/>
                  </a:lnTo>
                  <a:lnTo>
                    <a:pt x="12864" y="8313"/>
                  </a:lnTo>
                  <a:lnTo>
                    <a:pt x="74741" y="8313"/>
                  </a:lnTo>
                  <a:lnTo>
                    <a:pt x="74741" y="8126"/>
                  </a:lnTo>
                  <a:lnTo>
                    <a:pt x="12935" y="8126"/>
                  </a:lnTo>
                  <a:lnTo>
                    <a:pt x="12899" y="8091"/>
                  </a:lnTo>
                  <a:lnTo>
                    <a:pt x="1438" y="843"/>
                  </a:lnTo>
                  <a:lnTo>
                    <a:pt x="107" y="0"/>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02"/>
            <p:cNvSpPr/>
            <p:nvPr/>
          </p:nvSpPr>
          <p:spPr>
            <a:xfrm>
              <a:off x="4434533" y="3995208"/>
              <a:ext cx="2068609" cy="229218"/>
            </a:xfrm>
            <a:custGeom>
              <a:rect b="b" l="l" r="r" t="t"/>
              <a:pathLst>
                <a:path extrusionOk="0" h="8278" w="74706">
                  <a:moveTo>
                    <a:pt x="106" y="0"/>
                  </a:moveTo>
                  <a:lnTo>
                    <a:pt x="36" y="71"/>
                  </a:lnTo>
                  <a:lnTo>
                    <a:pt x="0" y="151"/>
                  </a:lnTo>
                  <a:lnTo>
                    <a:pt x="36" y="187"/>
                  </a:lnTo>
                  <a:lnTo>
                    <a:pt x="1437" y="1074"/>
                  </a:lnTo>
                  <a:lnTo>
                    <a:pt x="12828" y="8277"/>
                  </a:lnTo>
                  <a:lnTo>
                    <a:pt x="74705" y="8277"/>
                  </a:lnTo>
                  <a:lnTo>
                    <a:pt x="74705" y="8100"/>
                  </a:lnTo>
                  <a:lnTo>
                    <a:pt x="12899" y="8100"/>
                  </a:lnTo>
                  <a:lnTo>
                    <a:pt x="12863" y="8056"/>
                  </a:lnTo>
                  <a:lnTo>
                    <a:pt x="1473" y="852"/>
                  </a:lnTo>
                  <a:lnTo>
                    <a:pt x="1437" y="852"/>
                  </a:lnTo>
                  <a:lnTo>
                    <a:pt x="106" y="0"/>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02"/>
            <p:cNvSpPr/>
            <p:nvPr/>
          </p:nvSpPr>
          <p:spPr>
            <a:xfrm>
              <a:off x="4435502" y="4035248"/>
              <a:ext cx="2067640" cy="228221"/>
            </a:xfrm>
            <a:custGeom>
              <a:rect b="b" l="l" r="r" t="t"/>
              <a:pathLst>
                <a:path extrusionOk="0" h="8242" w="74671">
                  <a:moveTo>
                    <a:pt x="107" y="0"/>
                  </a:moveTo>
                  <a:lnTo>
                    <a:pt x="1" y="142"/>
                  </a:lnTo>
                  <a:lnTo>
                    <a:pt x="71" y="178"/>
                  </a:lnTo>
                  <a:lnTo>
                    <a:pt x="1109" y="843"/>
                  </a:lnTo>
                  <a:lnTo>
                    <a:pt x="12793" y="8242"/>
                  </a:lnTo>
                  <a:lnTo>
                    <a:pt x="74670" y="8242"/>
                  </a:lnTo>
                  <a:lnTo>
                    <a:pt x="74670" y="8056"/>
                  </a:lnTo>
                  <a:lnTo>
                    <a:pt x="12828" y="8056"/>
                  </a:lnTo>
                  <a:lnTo>
                    <a:pt x="1180" y="666"/>
                  </a:lnTo>
                  <a:lnTo>
                    <a:pt x="1145" y="666"/>
                  </a:lnTo>
                  <a:lnTo>
                    <a:pt x="107" y="0"/>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02"/>
            <p:cNvSpPr/>
            <p:nvPr/>
          </p:nvSpPr>
          <p:spPr>
            <a:xfrm>
              <a:off x="4436499" y="4075039"/>
              <a:ext cx="2066643" cy="228249"/>
            </a:xfrm>
            <a:custGeom>
              <a:rect b="b" l="l" r="r" t="t"/>
              <a:pathLst>
                <a:path extrusionOk="0" h="8243" w="74635">
                  <a:moveTo>
                    <a:pt x="115" y="1"/>
                  </a:moveTo>
                  <a:lnTo>
                    <a:pt x="71" y="72"/>
                  </a:lnTo>
                  <a:lnTo>
                    <a:pt x="0" y="151"/>
                  </a:lnTo>
                  <a:lnTo>
                    <a:pt x="71" y="187"/>
                  </a:lnTo>
                  <a:lnTo>
                    <a:pt x="515" y="480"/>
                  </a:lnTo>
                  <a:lnTo>
                    <a:pt x="12757" y="8207"/>
                  </a:lnTo>
                  <a:lnTo>
                    <a:pt x="12757" y="8242"/>
                  </a:lnTo>
                  <a:lnTo>
                    <a:pt x="74634" y="8242"/>
                  </a:lnTo>
                  <a:lnTo>
                    <a:pt x="74634" y="8020"/>
                  </a:lnTo>
                  <a:lnTo>
                    <a:pt x="12792" y="8020"/>
                  </a:lnTo>
                  <a:lnTo>
                    <a:pt x="665" y="338"/>
                  </a:lnTo>
                  <a:lnTo>
                    <a:pt x="630" y="293"/>
                  </a:lnTo>
                  <a:lnTo>
                    <a:pt x="115" y="1"/>
                  </a:ln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02"/>
            <p:cNvSpPr/>
            <p:nvPr/>
          </p:nvSpPr>
          <p:spPr>
            <a:xfrm>
              <a:off x="4432317" y="3875586"/>
              <a:ext cx="358419" cy="452261"/>
            </a:xfrm>
            <a:custGeom>
              <a:rect b="b" l="l" r="r" t="t"/>
              <a:pathLst>
                <a:path extrusionOk="0" h="16333" w="12944">
                  <a:moveTo>
                    <a:pt x="0" y="0"/>
                  </a:moveTo>
                  <a:lnTo>
                    <a:pt x="0" y="177"/>
                  </a:lnTo>
                  <a:cubicBezTo>
                    <a:pt x="0" y="515"/>
                    <a:pt x="45" y="958"/>
                    <a:pt x="45" y="1508"/>
                  </a:cubicBezTo>
                  <a:cubicBezTo>
                    <a:pt x="45" y="1952"/>
                    <a:pt x="80" y="2440"/>
                    <a:pt x="80" y="2954"/>
                  </a:cubicBezTo>
                  <a:cubicBezTo>
                    <a:pt x="116" y="3433"/>
                    <a:pt x="116" y="3912"/>
                    <a:pt x="116" y="4391"/>
                  </a:cubicBezTo>
                  <a:cubicBezTo>
                    <a:pt x="151" y="4879"/>
                    <a:pt x="151" y="5394"/>
                    <a:pt x="186" y="5837"/>
                  </a:cubicBezTo>
                  <a:cubicBezTo>
                    <a:pt x="186" y="6387"/>
                    <a:pt x="186" y="6875"/>
                    <a:pt x="222" y="7275"/>
                  </a:cubicBezTo>
                  <a:cubicBezTo>
                    <a:pt x="222" y="7833"/>
                    <a:pt x="266" y="8206"/>
                    <a:pt x="266" y="8277"/>
                  </a:cubicBezTo>
                  <a:lnTo>
                    <a:pt x="12606" y="16332"/>
                  </a:lnTo>
                  <a:lnTo>
                    <a:pt x="12943" y="16332"/>
                  </a:lnTo>
                  <a:lnTo>
                    <a:pt x="12943" y="8277"/>
                  </a:lnTo>
                  <a:lnTo>
                    <a:pt x="0" y="0"/>
                  </a:ln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02"/>
            <p:cNvSpPr/>
            <p:nvPr/>
          </p:nvSpPr>
          <p:spPr>
            <a:xfrm>
              <a:off x="4432317" y="3880487"/>
              <a:ext cx="43003" cy="224289"/>
            </a:xfrm>
            <a:custGeom>
              <a:rect b="b" l="l" r="r" t="t"/>
              <a:pathLst>
                <a:path extrusionOk="0" h="8100" w="1553">
                  <a:moveTo>
                    <a:pt x="0" y="0"/>
                  </a:moveTo>
                  <a:cubicBezTo>
                    <a:pt x="0" y="338"/>
                    <a:pt x="45" y="781"/>
                    <a:pt x="45" y="1331"/>
                  </a:cubicBezTo>
                  <a:cubicBezTo>
                    <a:pt x="45" y="1775"/>
                    <a:pt x="80" y="2263"/>
                    <a:pt x="80" y="2777"/>
                  </a:cubicBezTo>
                  <a:cubicBezTo>
                    <a:pt x="116" y="3256"/>
                    <a:pt x="116" y="3735"/>
                    <a:pt x="116" y="4214"/>
                  </a:cubicBezTo>
                  <a:cubicBezTo>
                    <a:pt x="151" y="4702"/>
                    <a:pt x="151" y="5217"/>
                    <a:pt x="186" y="5660"/>
                  </a:cubicBezTo>
                  <a:cubicBezTo>
                    <a:pt x="186" y="6210"/>
                    <a:pt x="186" y="6698"/>
                    <a:pt x="222" y="7098"/>
                  </a:cubicBezTo>
                  <a:cubicBezTo>
                    <a:pt x="222" y="7656"/>
                    <a:pt x="266" y="8029"/>
                    <a:pt x="266" y="8100"/>
                  </a:cubicBezTo>
                  <a:cubicBezTo>
                    <a:pt x="373" y="7949"/>
                    <a:pt x="559" y="7727"/>
                    <a:pt x="745" y="7435"/>
                  </a:cubicBezTo>
                  <a:cubicBezTo>
                    <a:pt x="932" y="7142"/>
                    <a:pt x="1109" y="6769"/>
                    <a:pt x="1260" y="6326"/>
                  </a:cubicBezTo>
                  <a:cubicBezTo>
                    <a:pt x="1375" y="5953"/>
                    <a:pt x="1482" y="5545"/>
                    <a:pt x="1517" y="5101"/>
                  </a:cubicBezTo>
                  <a:cubicBezTo>
                    <a:pt x="1553" y="4880"/>
                    <a:pt x="1553" y="4658"/>
                    <a:pt x="1553" y="4436"/>
                  </a:cubicBezTo>
                  <a:cubicBezTo>
                    <a:pt x="1553" y="4179"/>
                    <a:pt x="1517" y="3922"/>
                    <a:pt x="1517" y="3664"/>
                  </a:cubicBezTo>
                  <a:cubicBezTo>
                    <a:pt x="1411" y="3070"/>
                    <a:pt x="1260" y="2484"/>
                    <a:pt x="1038" y="1961"/>
                  </a:cubicBezTo>
                  <a:cubicBezTo>
                    <a:pt x="710" y="1074"/>
                    <a:pt x="266" y="37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02"/>
            <p:cNvSpPr/>
            <p:nvPr/>
          </p:nvSpPr>
          <p:spPr>
            <a:xfrm>
              <a:off x="4431320" y="3872374"/>
              <a:ext cx="2074756" cy="232402"/>
            </a:xfrm>
            <a:custGeom>
              <a:rect b="b" l="l" r="r" t="t"/>
              <a:pathLst>
                <a:path extrusionOk="0" h="8393" w="74928">
                  <a:moveTo>
                    <a:pt x="1" y="1"/>
                  </a:moveTo>
                  <a:cubicBezTo>
                    <a:pt x="36" y="36"/>
                    <a:pt x="36" y="72"/>
                    <a:pt x="36" y="116"/>
                  </a:cubicBezTo>
                  <a:lnTo>
                    <a:pt x="12979" y="8393"/>
                  </a:lnTo>
                  <a:lnTo>
                    <a:pt x="74928" y="8393"/>
                  </a:lnTo>
                  <a:lnTo>
                    <a:pt x="58551" y="1"/>
                  </a:ln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02"/>
            <p:cNvSpPr/>
            <p:nvPr/>
          </p:nvSpPr>
          <p:spPr>
            <a:xfrm>
              <a:off x="4661732" y="3817049"/>
              <a:ext cx="1686653" cy="266239"/>
            </a:xfrm>
            <a:custGeom>
              <a:rect b="b" l="l" r="r" t="t"/>
              <a:pathLst>
                <a:path extrusionOk="0" h="9615" w="60912">
                  <a:moveTo>
                    <a:pt x="26733" y="0"/>
                  </a:moveTo>
                  <a:cubicBezTo>
                    <a:pt x="11750" y="0"/>
                    <a:pt x="102" y="1758"/>
                    <a:pt x="36" y="4181"/>
                  </a:cubicBezTo>
                  <a:cubicBezTo>
                    <a:pt x="1" y="6106"/>
                    <a:pt x="7204" y="7916"/>
                    <a:pt x="17593" y="8874"/>
                  </a:cubicBezTo>
                  <a:cubicBezTo>
                    <a:pt x="21478" y="9247"/>
                    <a:pt x="25799" y="9504"/>
                    <a:pt x="30385" y="9575"/>
                  </a:cubicBezTo>
                  <a:cubicBezTo>
                    <a:pt x="31713" y="9601"/>
                    <a:pt x="33022" y="9614"/>
                    <a:pt x="34305" y="9614"/>
                  </a:cubicBezTo>
                  <a:cubicBezTo>
                    <a:pt x="49279" y="9614"/>
                    <a:pt x="60879" y="7851"/>
                    <a:pt x="60911" y="5441"/>
                  </a:cubicBezTo>
                  <a:cubicBezTo>
                    <a:pt x="60911" y="4775"/>
                    <a:pt x="60104" y="4110"/>
                    <a:pt x="58552" y="3516"/>
                  </a:cubicBezTo>
                  <a:cubicBezTo>
                    <a:pt x="53965" y="1706"/>
                    <a:pt x="43169" y="295"/>
                    <a:pt x="30572" y="38"/>
                  </a:cubicBezTo>
                  <a:cubicBezTo>
                    <a:pt x="29272" y="13"/>
                    <a:pt x="27991" y="0"/>
                    <a:pt x="26733"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02"/>
            <p:cNvSpPr/>
            <p:nvPr/>
          </p:nvSpPr>
          <p:spPr>
            <a:xfrm>
              <a:off x="4662728" y="3807317"/>
              <a:ext cx="1686875" cy="267208"/>
            </a:xfrm>
            <a:custGeom>
              <a:rect b="b" l="l" r="r" t="t"/>
              <a:pathLst>
                <a:path extrusionOk="0" h="9650" w="60920">
                  <a:moveTo>
                    <a:pt x="26711" y="0"/>
                  </a:moveTo>
                  <a:cubicBezTo>
                    <a:pt x="11707" y="0"/>
                    <a:pt x="69" y="1796"/>
                    <a:pt x="36" y="4217"/>
                  </a:cubicBezTo>
                  <a:cubicBezTo>
                    <a:pt x="0" y="6134"/>
                    <a:pt x="7168" y="7943"/>
                    <a:pt x="17557" y="8910"/>
                  </a:cubicBezTo>
                  <a:cubicBezTo>
                    <a:pt x="21442" y="9274"/>
                    <a:pt x="25798" y="9496"/>
                    <a:pt x="30349" y="9611"/>
                  </a:cubicBezTo>
                  <a:cubicBezTo>
                    <a:pt x="31651" y="9637"/>
                    <a:pt x="32933" y="9649"/>
                    <a:pt x="34192" y="9649"/>
                  </a:cubicBezTo>
                  <a:cubicBezTo>
                    <a:pt x="49203" y="9649"/>
                    <a:pt x="60843" y="7888"/>
                    <a:pt x="60875" y="5433"/>
                  </a:cubicBezTo>
                  <a:cubicBezTo>
                    <a:pt x="60920" y="4768"/>
                    <a:pt x="60068" y="4138"/>
                    <a:pt x="58516" y="3552"/>
                  </a:cubicBezTo>
                  <a:cubicBezTo>
                    <a:pt x="53929" y="1734"/>
                    <a:pt x="43177" y="296"/>
                    <a:pt x="30571" y="39"/>
                  </a:cubicBezTo>
                  <a:cubicBezTo>
                    <a:pt x="29264" y="13"/>
                    <a:pt x="27976" y="0"/>
                    <a:pt x="267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02"/>
            <p:cNvSpPr/>
            <p:nvPr/>
          </p:nvSpPr>
          <p:spPr>
            <a:xfrm>
              <a:off x="4987231" y="3867418"/>
              <a:ext cx="1038873" cy="105416"/>
            </a:xfrm>
            <a:custGeom>
              <a:rect b="b" l="l" r="r" t="t"/>
              <a:pathLst>
                <a:path extrusionOk="0" h="3807" w="37518">
                  <a:moveTo>
                    <a:pt x="15479" y="0"/>
                  </a:moveTo>
                  <a:cubicBezTo>
                    <a:pt x="6704" y="0"/>
                    <a:pt x="32" y="629"/>
                    <a:pt x="0" y="1546"/>
                  </a:cubicBezTo>
                  <a:cubicBezTo>
                    <a:pt x="0" y="2548"/>
                    <a:pt x="8348" y="3577"/>
                    <a:pt x="18701" y="3764"/>
                  </a:cubicBezTo>
                  <a:cubicBezTo>
                    <a:pt x="20047" y="3793"/>
                    <a:pt x="21360" y="3806"/>
                    <a:pt x="22626" y="3806"/>
                  </a:cubicBezTo>
                  <a:cubicBezTo>
                    <a:pt x="31103" y="3806"/>
                    <a:pt x="37482" y="3186"/>
                    <a:pt x="37482" y="2291"/>
                  </a:cubicBezTo>
                  <a:cubicBezTo>
                    <a:pt x="37517" y="1253"/>
                    <a:pt x="29125" y="251"/>
                    <a:pt x="18772" y="29"/>
                  </a:cubicBezTo>
                  <a:cubicBezTo>
                    <a:pt x="17649" y="10"/>
                    <a:pt x="16548" y="0"/>
                    <a:pt x="15479"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02"/>
            <p:cNvSpPr/>
            <p:nvPr/>
          </p:nvSpPr>
          <p:spPr>
            <a:xfrm>
              <a:off x="5252283" y="3795727"/>
              <a:ext cx="549536" cy="136346"/>
            </a:xfrm>
            <a:custGeom>
              <a:rect b="b" l="l" r="r" t="t"/>
              <a:pathLst>
                <a:path extrusionOk="0" h="4924" w="19846">
                  <a:moveTo>
                    <a:pt x="3212" y="1"/>
                  </a:moveTo>
                  <a:lnTo>
                    <a:pt x="1216" y="2174"/>
                  </a:lnTo>
                  <a:lnTo>
                    <a:pt x="1" y="3549"/>
                  </a:lnTo>
                  <a:cubicBezTo>
                    <a:pt x="1" y="3549"/>
                    <a:pt x="3656" y="4800"/>
                    <a:pt x="10203" y="4916"/>
                  </a:cubicBezTo>
                  <a:cubicBezTo>
                    <a:pt x="10464" y="4921"/>
                    <a:pt x="10720" y="4924"/>
                    <a:pt x="10971" y="4924"/>
                  </a:cubicBezTo>
                  <a:cubicBezTo>
                    <a:pt x="16953" y="4924"/>
                    <a:pt x="19846" y="3363"/>
                    <a:pt x="19846" y="3363"/>
                  </a:cubicBezTo>
                  <a:lnTo>
                    <a:pt x="17486" y="1367"/>
                  </a:lnTo>
                  <a:lnTo>
                    <a:pt x="16120" y="223"/>
                  </a:lnTo>
                  <a:lnTo>
                    <a:pt x="3212" y="1"/>
                  </a:ln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02"/>
            <p:cNvSpPr/>
            <p:nvPr/>
          </p:nvSpPr>
          <p:spPr>
            <a:xfrm>
              <a:off x="5285927" y="3795727"/>
              <a:ext cx="450544" cy="98161"/>
            </a:xfrm>
            <a:custGeom>
              <a:rect b="b" l="l" r="r" t="t"/>
              <a:pathLst>
                <a:path extrusionOk="0" h="3545" w="16271">
                  <a:moveTo>
                    <a:pt x="1997" y="1"/>
                  </a:moveTo>
                  <a:lnTo>
                    <a:pt x="1" y="2174"/>
                  </a:lnTo>
                  <a:cubicBezTo>
                    <a:pt x="1300" y="2573"/>
                    <a:pt x="4985" y="3544"/>
                    <a:pt x="8319" y="3544"/>
                  </a:cubicBezTo>
                  <a:cubicBezTo>
                    <a:pt x="8695" y="3544"/>
                    <a:pt x="9068" y="3532"/>
                    <a:pt x="9431" y="3505"/>
                  </a:cubicBezTo>
                  <a:cubicBezTo>
                    <a:pt x="12093" y="3328"/>
                    <a:pt x="14683" y="2219"/>
                    <a:pt x="16271" y="1367"/>
                  </a:cubicBezTo>
                  <a:lnTo>
                    <a:pt x="14905" y="223"/>
                  </a:lnTo>
                  <a:lnTo>
                    <a:pt x="1997"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02"/>
            <p:cNvSpPr/>
            <p:nvPr/>
          </p:nvSpPr>
          <p:spPr>
            <a:xfrm>
              <a:off x="4895106" y="3017769"/>
              <a:ext cx="1239571" cy="833663"/>
            </a:xfrm>
            <a:custGeom>
              <a:rect b="b" l="l" r="r" t="t"/>
              <a:pathLst>
                <a:path extrusionOk="0" h="30107" w="44766">
                  <a:moveTo>
                    <a:pt x="107" y="0"/>
                  </a:moveTo>
                  <a:cubicBezTo>
                    <a:pt x="107" y="0"/>
                    <a:pt x="1" y="1295"/>
                    <a:pt x="1" y="3327"/>
                  </a:cubicBezTo>
                  <a:lnTo>
                    <a:pt x="1" y="3957"/>
                  </a:lnTo>
                  <a:cubicBezTo>
                    <a:pt x="107" y="11977"/>
                    <a:pt x="2476" y="29568"/>
                    <a:pt x="21035" y="30092"/>
                  </a:cubicBezTo>
                  <a:cubicBezTo>
                    <a:pt x="21378" y="30102"/>
                    <a:pt x="21717" y="30106"/>
                    <a:pt x="22050" y="30106"/>
                  </a:cubicBezTo>
                  <a:cubicBezTo>
                    <a:pt x="42006" y="30106"/>
                    <a:pt x="44616" y="13102"/>
                    <a:pt x="44721" y="5066"/>
                  </a:cubicBezTo>
                  <a:lnTo>
                    <a:pt x="44721" y="4622"/>
                  </a:lnTo>
                  <a:cubicBezTo>
                    <a:pt x="44765" y="2369"/>
                    <a:pt x="44579" y="923"/>
                    <a:pt x="44579" y="923"/>
                  </a:cubicBezTo>
                  <a:lnTo>
                    <a:pt x="107" y="0"/>
                  </a:ln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02"/>
            <p:cNvSpPr/>
            <p:nvPr/>
          </p:nvSpPr>
          <p:spPr>
            <a:xfrm>
              <a:off x="4895106" y="3059775"/>
              <a:ext cx="1238324" cy="162762"/>
            </a:xfrm>
            <a:custGeom>
              <a:rect b="b" l="l" r="r" t="t"/>
              <a:pathLst>
                <a:path extrusionOk="0" h="5878" w="44721">
                  <a:moveTo>
                    <a:pt x="6317" y="0"/>
                  </a:moveTo>
                  <a:cubicBezTo>
                    <a:pt x="6246" y="0"/>
                    <a:pt x="6211" y="36"/>
                    <a:pt x="6175" y="107"/>
                  </a:cubicBezTo>
                  <a:cubicBezTo>
                    <a:pt x="6175" y="140"/>
                    <a:pt x="5049" y="3584"/>
                    <a:pt x="2549" y="3584"/>
                  </a:cubicBezTo>
                  <a:cubicBezTo>
                    <a:pt x="2405" y="3584"/>
                    <a:pt x="2256" y="3573"/>
                    <a:pt x="2103" y="3549"/>
                  </a:cubicBezTo>
                  <a:cubicBezTo>
                    <a:pt x="1145" y="3398"/>
                    <a:pt x="444" y="2697"/>
                    <a:pt x="1" y="1810"/>
                  </a:cubicBezTo>
                  <a:lnTo>
                    <a:pt x="1" y="2440"/>
                  </a:lnTo>
                  <a:cubicBezTo>
                    <a:pt x="480" y="3141"/>
                    <a:pt x="1145" y="3691"/>
                    <a:pt x="2032" y="3842"/>
                  </a:cubicBezTo>
                  <a:cubicBezTo>
                    <a:pt x="2210" y="3871"/>
                    <a:pt x="2383" y="3885"/>
                    <a:pt x="2550" y="3885"/>
                  </a:cubicBezTo>
                  <a:cubicBezTo>
                    <a:pt x="4699" y="3885"/>
                    <a:pt x="5905" y="1585"/>
                    <a:pt x="6317" y="630"/>
                  </a:cubicBezTo>
                  <a:cubicBezTo>
                    <a:pt x="6745" y="1803"/>
                    <a:pt x="8172" y="5115"/>
                    <a:pt x="11197" y="5115"/>
                  </a:cubicBezTo>
                  <a:cubicBezTo>
                    <a:pt x="11307" y="5115"/>
                    <a:pt x="11419" y="5110"/>
                    <a:pt x="11533" y="5101"/>
                  </a:cubicBezTo>
                  <a:cubicBezTo>
                    <a:pt x="14523" y="4844"/>
                    <a:pt x="15446" y="2546"/>
                    <a:pt x="15747" y="1402"/>
                  </a:cubicBezTo>
                  <a:cubicBezTo>
                    <a:pt x="16226" y="2768"/>
                    <a:pt x="17557" y="5838"/>
                    <a:pt x="20440" y="5873"/>
                  </a:cubicBezTo>
                  <a:lnTo>
                    <a:pt x="20662" y="5873"/>
                  </a:lnTo>
                  <a:cubicBezTo>
                    <a:pt x="23696" y="5687"/>
                    <a:pt x="24805" y="2768"/>
                    <a:pt x="25133" y="1553"/>
                  </a:cubicBezTo>
                  <a:cubicBezTo>
                    <a:pt x="25617" y="2803"/>
                    <a:pt x="27149" y="5877"/>
                    <a:pt x="29878" y="5877"/>
                  </a:cubicBezTo>
                  <a:cubicBezTo>
                    <a:pt x="30054" y="5877"/>
                    <a:pt x="30235" y="5864"/>
                    <a:pt x="30420" y="5838"/>
                  </a:cubicBezTo>
                  <a:cubicBezTo>
                    <a:pt x="33304" y="5394"/>
                    <a:pt x="34297" y="2733"/>
                    <a:pt x="34599" y="1473"/>
                  </a:cubicBezTo>
                  <a:cubicBezTo>
                    <a:pt x="35017" y="2693"/>
                    <a:pt x="36254" y="5426"/>
                    <a:pt x="38651" y="5426"/>
                  </a:cubicBezTo>
                  <a:cubicBezTo>
                    <a:pt x="38798" y="5426"/>
                    <a:pt x="38950" y="5416"/>
                    <a:pt x="39105" y="5394"/>
                  </a:cubicBezTo>
                  <a:cubicBezTo>
                    <a:pt x="41767" y="5021"/>
                    <a:pt x="42769" y="2183"/>
                    <a:pt x="43062" y="887"/>
                  </a:cubicBezTo>
                  <a:cubicBezTo>
                    <a:pt x="43319" y="1588"/>
                    <a:pt x="43834" y="2697"/>
                    <a:pt x="44721" y="3549"/>
                  </a:cubicBezTo>
                  <a:lnTo>
                    <a:pt x="44721" y="3105"/>
                  </a:lnTo>
                  <a:cubicBezTo>
                    <a:pt x="43612" y="1916"/>
                    <a:pt x="43213" y="258"/>
                    <a:pt x="43213" y="258"/>
                  </a:cubicBezTo>
                  <a:cubicBezTo>
                    <a:pt x="43176" y="199"/>
                    <a:pt x="43145" y="134"/>
                    <a:pt x="43075" y="134"/>
                  </a:cubicBezTo>
                  <a:cubicBezTo>
                    <a:pt x="43061" y="134"/>
                    <a:pt x="43045" y="136"/>
                    <a:pt x="43027" y="142"/>
                  </a:cubicBezTo>
                  <a:cubicBezTo>
                    <a:pt x="42947" y="142"/>
                    <a:pt x="42911" y="187"/>
                    <a:pt x="42876" y="258"/>
                  </a:cubicBezTo>
                  <a:cubicBezTo>
                    <a:pt x="42876" y="293"/>
                    <a:pt x="42210" y="4658"/>
                    <a:pt x="39034" y="5101"/>
                  </a:cubicBezTo>
                  <a:cubicBezTo>
                    <a:pt x="38893" y="5121"/>
                    <a:pt x="38756" y="5131"/>
                    <a:pt x="38623" y="5131"/>
                  </a:cubicBezTo>
                  <a:cubicBezTo>
                    <a:pt x="35824" y="5131"/>
                    <a:pt x="34739" y="884"/>
                    <a:pt x="34705" y="808"/>
                  </a:cubicBezTo>
                  <a:cubicBezTo>
                    <a:pt x="34705" y="737"/>
                    <a:pt x="34634" y="701"/>
                    <a:pt x="34563" y="701"/>
                  </a:cubicBezTo>
                  <a:cubicBezTo>
                    <a:pt x="34484" y="701"/>
                    <a:pt x="34413" y="772"/>
                    <a:pt x="34413" y="852"/>
                  </a:cubicBezTo>
                  <a:cubicBezTo>
                    <a:pt x="34413" y="887"/>
                    <a:pt x="33854" y="5021"/>
                    <a:pt x="30349" y="5545"/>
                  </a:cubicBezTo>
                  <a:cubicBezTo>
                    <a:pt x="30190" y="5567"/>
                    <a:pt x="30035" y="5577"/>
                    <a:pt x="29884" y="5577"/>
                  </a:cubicBezTo>
                  <a:cubicBezTo>
                    <a:pt x="26730" y="5577"/>
                    <a:pt x="25282" y="1028"/>
                    <a:pt x="25248" y="994"/>
                  </a:cubicBezTo>
                  <a:cubicBezTo>
                    <a:pt x="25248" y="936"/>
                    <a:pt x="25195" y="878"/>
                    <a:pt x="25137" y="878"/>
                  </a:cubicBezTo>
                  <a:cubicBezTo>
                    <a:pt x="25124" y="878"/>
                    <a:pt x="25111" y="881"/>
                    <a:pt x="25098" y="887"/>
                  </a:cubicBezTo>
                  <a:cubicBezTo>
                    <a:pt x="25027" y="887"/>
                    <a:pt x="24947" y="923"/>
                    <a:pt x="24947" y="994"/>
                  </a:cubicBezTo>
                  <a:cubicBezTo>
                    <a:pt x="24947" y="1029"/>
                    <a:pt x="24211" y="5394"/>
                    <a:pt x="20627" y="5580"/>
                  </a:cubicBezTo>
                  <a:lnTo>
                    <a:pt x="20440" y="5580"/>
                  </a:lnTo>
                  <a:cubicBezTo>
                    <a:pt x="16998" y="5545"/>
                    <a:pt x="15889" y="737"/>
                    <a:pt x="15854" y="701"/>
                  </a:cubicBezTo>
                  <a:cubicBezTo>
                    <a:pt x="15854" y="630"/>
                    <a:pt x="15783" y="586"/>
                    <a:pt x="15712" y="550"/>
                  </a:cubicBezTo>
                  <a:cubicBezTo>
                    <a:pt x="15632" y="586"/>
                    <a:pt x="15561" y="630"/>
                    <a:pt x="15561" y="701"/>
                  </a:cubicBezTo>
                  <a:cubicBezTo>
                    <a:pt x="15561" y="852"/>
                    <a:pt x="15224" y="4471"/>
                    <a:pt x="11533" y="4800"/>
                  </a:cubicBezTo>
                  <a:cubicBezTo>
                    <a:pt x="11424" y="4809"/>
                    <a:pt x="11317" y="4813"/>
                    <a:pt x="11212" y="4813"/>
                  </a:cubicBezTo>
                  <a:cubicBezTo>
                    <a:pt x="7757" y="4813"/>
                    <a:pt x="6502" y="141"/>
                    <a:pt x="6468" y="107"/>
                  </a:cubicBezTo>
                  <a:cubicBezTo>
                    <a:pt x="6468" y="36"/>
                    <a:pt x="6397" y="0"/>
                    <a:pt x="6317"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02"/>
            <p:cNvSpPr/>
            <p:nvPr/>
          </p:nvSpPr>
          <p:spPr>
            <a:xfrm>
              <a:off x="6002497" y="3213373"/>
              <a:ext cx="118679" cy="203383"/>
            </a:xfrm>
            <a:custGeom>
              <a:rect b="b" l="l" r="r" t="t"/>
              <a:pathLst>
                <a:path extrusionOk="0" h="7345" w="4286">
                  <a:moveTo>
                    <a:pt x="2224" y="0"/>
                  </a:moveTo>
                  <a:cubicBezTo>
                    <a:pt x="2089" y="0"/>
                    <a:pt x="1951" y="22"/>
                    <a:pt x="1810" y="69"/>
                  </a:cubicBezTo>
                  <a:cubicBezTo>
                    <a:pt x="888" y="326"/>
                    <a:pt x="559" y="1213"/>
                    <a:pt x="444" y="2065"/>
                  </a:cubicBezTo>
                  <a:cubicBezTo>
                    <a:pt x="258" y="3138"/>
                    <a:pt x="151" y="4212"/>
                    <a:pt x="72" y="5285"/>
                  </a:cubicBezTo>
                  <a:cubicBezTo>
                    <a:pt x="36" y="5684"/>
                    <a:pt x="1" y="6057"/>
                    <a:pt x="116" y="6430"/>
                  </a:cubicBezTo>
                  <a:cubicBezTo>
                    <a:pt x="222" y="6793"/>
                    <a:pt x="444" y="7130"/>
                    <a:pt x="781" y="7281"/>
                  </a:cubicBezTo>
                  <a:cubicBezTo>
                    <a:pt x="903" y="7324"/>
                    <a:pt x="1028" y="7345"/>
                    <a:pt x="1153" y="7345"/>
                  </a:cubicBezTo>
                  <a:cubicBezTo>
                    <a:pt x="1440" y="7345"/>
                    <a:pt x="1726" y="7239"/>
                    <a:pt x="1961" y="7059"/>
                  </a:cubicBezTo>
                  <a:cubicBezTo>
                    <a:pt x="2289" y="6838"/>
                    <a:pt x="2511" y="6465"/>
                    <a:pt x="2697" y="6092"/>
                  </a:cubicBezTo>
                  <a:cubicBezTo>
                    <a:pt x="3443" y="4726"/>
                    <a:pt x="4285" y="2216"/>
                    <a:pt x="3478" y="770"/>
                  </a:cubicBezTo>
                  <a:cubicBezTo>
                    <a:pt x="3184" y="308"/>
                    <a:pt x="2730" y="0"/>
                    <a:pt x="2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02"/>
            <p:cNvSpPr/>
            <p:nvPr/>
          </p:nvSpPr>
          <p:spPr>
            <a:xfrm>
              <a:off x="5954399" y="3470007"/>
              <a:ext cx="96278" cy="113280"/>
            </a:xfrm>
            <a:custGeom>
              <a:rect b="b" l="l" r="r" t="t"/>
              <a:pathLst>
                <a:path extrusionOk="0" h="4091" w="3477">
                  <a:moveTo>
                    <a:pt x="1847" y="1"/>
                  </a:moveTo>
                  <a:cubicBezTo>
                    <a:pt x="646" y="1"/>
                    <a:pt x="0" y="1744"/>
                    <a:pt x="34" y="2742"/>
                  </a:cubicBezTo>
                  <a:cubicBezTo>
                    <a:pt x="79" y="3336"/>
                    <a:pt x="442" y="3957"/>
                    <a:pt x="1037" y="4072"/>
                  </a:cubicBezTo>
                  <a:cubicBezTo>
                    <a:pt x="1102" y="4085"/>
                    <a:pt x="1169" y="4091"/>
                    <a:pt x="1236" y="4091"/>
                  </a:cubicBezTo>
                  <a:cubicBezTo>
                    <a:pt x="1547" y="4091"/>
                    <a:pt x="1862" y="3962"/>
                    <a:pt x="2110" y="3780"/>
                  </a:cubicBezTo>
                  <a:cubicBezTo>
                    <a:pt x="2403" y="3558"/>
                    <a:pt x="2625" y="3221"/>
                    <a:pt x="2811" y="2892"/>
                  </a:cubicBezTo>
                  <a:cubicBezTo>
                    <a:pt x="3326" y="1926"/>
                    <a:pt x="3476" y="187"/>
                    <a:pt x="1995" y="9"/>
                  </a:cubicBezTo>
                  <a:cubicBezTo>
                    <a:pt x="1945" y="3"/>
                    <a:pt x="1895" y="1"/>
                    <a:pt x="18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02"/>
            <p:cNvSpPr/>
            <p:nvPr/>
          </p:nvSpPr>
          <p:spPr>
            <a:xfrm>
              <a:off x="4898069" y="2957238"/>
              <a:ext cx="1231457" cy="120258"/>
            </a:xfrm>
            <a:custGeom>
              <a:rect b="b" l="l" r="r" t="t"/>
              <a:pathLst>
                <a:path extrusionOk="0" h="4343" w="44473">
                  <a:moveTo>
                    <a:pt x="18594" y="0"/>
                  </a:moveTo>
                  <a:cubicBezTo>
                    <a:pt x="8072" y="0"/>
                    <a:pt x="32" y="976"/>
                    <a:pt x="0" y="2337"/>
                  </a:cubicBezTo>
                  <a:cubicBezTo>
                    <a:pt x="0" y="2479"/>
                    <a:pt x="151" y="2665"/>
                    <a:pt x="444" y="2852"/>
                  </a:cubicBezTo>
                  <a:cubicBezTo>
                    <a:pt x="1648" y="3633"/>
                    <a:pt x="5385" y="3727"/>
                    <a:pt x="10529" y="3727"/>
                  </a:cubicBezTo>
                  <a:cubicBezTo>
                    <a:pt x="12148" y="3727"/>
                    <a:pt x="13907" y="3717"/>
                    <a:pt x="15771" y="3717"/>
                  </a:cubicBezTo>
                  <a:cubicBezTo>
                    <a:pt x="17798" y="3717"/>
                    <a:pt x="19949" y="3728"/>
                    <a:pt x="22178" y="3774"/>
                  </a:cubicBezTo>
                  <a:cubicBezTo>
                    <a:pt x="28954" y="3913"/>
                    <a:pt x="35013" y="4343"/>
                    <a:pt x="39099" y="4343"/>
                  </a:cubicBezTo>
                  <a:cubicBezTo>
                    <a:pt x="41525" y="4343"/>
                    <a:pt x="43255" y="4191"/>
                    <a:pt x="44028" y="3739"/>
                  </a:cubicBezTo>
                  <a:cubicBezTo>
                    <a:pt x="44286" y="3588"/>
                    <a:pt x="44472" y="3402"/>
                    <a:pt x="44472" y="3224"/>
                  </a:cubicBezTo>
                  <a:cubicBezTo>
                    <a:pt x="44472" y="1707"/>
                    <a:pt x="34563" y="297"/>
                    <a:pt x="22294" y="39"/>
                  </a:cubicBezTo>
                  <a:cubicBezTo>
                    <a:pt x="21034" y="13"/>
                    <a:pt x="19798" y="0"/>
                    <a:pt x="1859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02"/>
            <p:cNvSpPr/>
            <p:nvPr/>
          </p:nvSpPr>
          <p:spPr>
            <a:xfrm>
              <a:off x="4910335" y="2986922"/>
              <a:ext cx="1206896" cy="122224"/>
            </a:xfrm>
            <a:custGeom>
              <a:rect b="b" l="l" r="r" t="t"/>
              <a:pathLst>
                <a:path extrusionOk="0" h="4414" w="43586">
                  <a:moveTo>
                    <a:pt x="18110" y="1"/>
                  </a:moveTo>
                  <a:cubicBezTo>
                    <a:pt x="11014" y="1"/>
                    <a:pt x="5050" y="452"/>
                    <a:pt x="1926" y="1150"/>
                  </a:cubicBezTo>
                  <a:cubicBezTo>
                    <a:pt x="1740" y="1185"/>
                    <a:pt x="1589" y="1221"/>
                    <a:pt x="1447" y="1265"/>
                  </a:cubicBezTo>
                  <a:cubicBezTo>
                    <a:pt x="817" y="1407"/>
                    <a:pt x="302" y="1593"/>
                    <a:pt x="1" y="1780"/>
                  </a:cubicBezTo>
                  <a:cubicBezTo>
                    <a:pt x="524" y="2152"/>
                    <a:pt x="1633" y="2037"/>
                    <a:pt x="3106" y="2374"/>
                  </a:cubicBezTo>
                  <a:cubicBezTo>
                    <a:pt x="4623" y="2702"/>
                    <a:pt x="6619" y="3403"/>
                    <a:pt x="8908" y="3660"/>
                  </a:cubicBezTo>
                  <a:cubicBezTo>
                    <a:pt x="12057" y="3997"/>
                    <a:pt x="15863" y="4255"/>
                    <a:pt x="19997" y="4370"/>
                  </a:cubicBezTo>
                  <a:cubicBezTo>
                    <a:pt x="20532" y="4370"/>
                    <a:pt x="21874" y="3995"/>
                    <a:pt x="22509" y="3995"/>
                  </a:cubicBezTo>
                  <a:cubicBezTo>
                    <a:pt x="22536" y="3995"/>
                    <a:pt x="22562" y="3996"/>
                    <a:pt x="22587" y="3997"/>
                  </a:cubicBezTo>
                  <a:cubicBezTo>
                    <a:pt x="25118" y="4030"/>
                    <a:pt x="26826" y="4413"/>
                    <a:pt x="28975" y="4413"/>
                  </a:cubicBezTo>
                  <a:cubicBezTo>
                    <a:pt x="29146" y="4413"/>
                    <a:pt x="29320" y="4411"/>
                    <a:pt x="29498" y="4406"/>
                  </a:cubicBezTo>
                  <a:lnTo>
                    <a:pt x="29533" y="4406"/>
                  </a:lnTo>
                  <a:cubicBezTo>
                    <a:pt x="29941" y="4406"/>
                    <a:pt x="30385" y="4370"/>
                    <a:pt x="30829" y="4370"/>
                  </a:cubicBezTo>
                  <a:cubicBezTo>
                    <a:pt x="34856" y="4219"/>
                    <a:pt x="39558" y="3483"/>
                    <a:pt x="41882" y="3075"/>
                  </a:cubicBezTo>
                  <a:cubicBezTo>
                    <a:pt x="43284" y="2853"/>
                    <a:pt x="43027" y="2995"/>
                    <a:pt x="43585" y="2667"/>
                  </a:cubicBezTo>
                  <a:cubicBezTo>
                    <a:pt x="43284" y="2480"/>
                    <a:pt x="42885" y="2330"/>
                    <a:pt x="42361" y="2152"/>
                  </a:cubicBezTo>
                  <a:cubicBezTo>
                    <a:pt x="42069" y="2072"/>
                    <a:pt x="41776" y="1966"/>
                    <a:pt x="41439" y="1886"/>
                  </a:cubicBezTo>
                  <a:cubicBezTo>
                    <a:pt x="37704" y="963"/>
                    <a:pt x="30350" y="227"/>
                    <a:pt x="21815" y="41"/>
                  </a:cubicBezTo>
                  <a:cubicBezTo>
                    <a:pt x="20553" y="14"/>
                    <a:pt x="19315" y="1"/>
                    <a:pt x="18110" y="1"/>
                  </a:cubicBezTo>
                  <a:close/>
                </a:path>
              </a:pathLst>
            </a:custGeom>
            <a:solidFill>
              <a:srgbClr val="A0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02"/>
            <p:cNvSpPr/>
            <p:nvPr/>
          </p:nvSpPr>
          <p:spPr>
            <a:xfrm>
              <a:off x="4910335" y="3021950"/>
              <a:ext cx="246663" cy="66345"/>
            </a:xfrm>
            <a:custGeom>
              <a:rect b="b" l="l" r="r" t="t"/>
              <a:pathLst>
                <a:path extrusionOk="0" h="2396" w="8908">
                  <a:moveTo>
                    <a:pt x="1447" y="0"/>
                  </a:moveTo>
                  <a:cubicBezTo>
                    <a:pt x="781" y="142"/>
                    <a:pt x="302" y="328"/>
                    <a:pt x="1" y="515"/>
                  </a:cubicBezTo>
                  <a:cubicBezTo>
                    <a:pt x="1110" y="1251"/>
                    <a:pt x="4365" y="1881"/>
                    <a:pt x="8908" y="2395"/>
                  </a:cubicBezTo>
                  <a:cubicBezTo>
                    <a:pt x="8686" y="2138"/>
                    <a:pt x="8464" y="1916"/>
                    <a:pt x="8207" y="1730"/>
                  </a:cubicBezTo>
                  <a:cubicBezTo>
                    <a:pt x="7399" y="1109"/>
                    <a:pt x="6291" y="1065"/>
                    <a:pt x="5253" y="1065"/>
                  </a:cubicBezTo>
                  <a:cubicBezTo>
                    <a:pt x="4976" y="1065"/>
                    <a:pt x="4695" y="1072"/>
                    <a:pt x="4414" y="1072"/>
                  </a:cubicBezTo>
                  <a:cubicBezTo>
                    <a:pt x="3757" y="1072"/>
                    <a:pt x="3097" y="1033"/>
                    <a:pt x="2476" y="772"/>
                  </a:cubicBezTo>
                  <a:cubicBezTo>
                    <a:pt x="1997" y="586"/>
                    <a:pt x="1704" y="328"/>
                    <a:pt x="1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02"/>
            <p:cNvSpPr/>
            <p:nvPr/>
          </p:nvSpPr>
          <p:spPr>
            <a:xfrm>
              <a:off x="5464031" y="3080155"/>
              <a:ext cx="263110" cy="30237"/>
            </a:xfrm>
            <a:custGeom>
              <a:rect b="b" l="l" r="r" t="t"/>
              <a:pathLst>
                <a:path extrusionOk="0" h="1092" w="9502">
                  <a:moveTo>
                    <a:pt x="4569" y="1"/>
                  </a:moveTo>
                  <a:cubicBezTo>
                    <a:pt x="3425" y="1"/>
                    <a:pt x="2281" y="187"/>
                    <a:pt x="1189" y="559"/>
                  </a:cubicBezTo>
                  <a:cubicBezTo>
                    <a:pt x="781" y="701"/>
                    <a:pt x="373" y="852"/>
                    <a:pt x="1" y="1003"/>
                  </a:cubicBezTo>
                  <a:cubicBezTo>
                    <a:pt x="560" y="1039"/>
                    <a:pt x="1154" y="1039"/>
                    <a:pt x="1739" y="1039"/>
                  </a:cubicBezTo>
                  <a:cubicBezTo>
                    <a:pt x="3110" y="1074"/>
                    <a:pt x="4450" y="1092"/>
                    <a:pt x="5747" y="1092"/>
                  </a:cubicBezTo>
                  <a:cubicBezTo>
                    <a:pt x="7045" y="1092"/>
                    <a:pt x="8300" y="1074"/>
                    <a:pt x="9502" y="1039"/>
                  </a:cubicBezTo>
                  <a:cubicBezTo>
                    <a:pt x="8987" y="923"/>
                    <a:pt x="8473" y="701"/>
                    <a:pt x="7949" y="559"/>
                  </a:cubicBezTo>
                  <a:cubicBezTo>
                    <a:pt x="6858" y="187"/>
                    <a:pt x="5714" y="1"/>
                    <a:pt x="45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02"/>
            <p:cNvSpPr/>
            <p:nvPr/>
          </p:nvSpPr>
          <p:spPr>
            <a:xfrm>
              <a:off x="5763973" y="3046511"/>
              <a:ext cx="353269" cy="61444"/>
            </a:xfrm>
            <a:custGeom>
              <a:rect b="b" l="l" r="r" t="t"/>
              <a:pathLst>
                <a:path extrusionOk="0" h="2219" w="12758">
                  <a:moveTo>
                    <a:pt x="11533" y="0"/>
                  </a:moveTo>
                  <a:cubicBezTo>
                    <a:pt x="11170" y="293"/>
                    <a:pt x="10797" y="550"/>
                    <a:pt x="10389" y="737"/>
                  </a:cubicBezTo>
                  <a:cubicBezTo>
                    <a:pt x="9481" y="1203"/>
                    <a:pt x="8491" y="1325"/>
                    <a:pt x="7471" y="1325"/>
                  </a:cubicBezTo>
                  <a:cubicBezTo>
                    <a:pt x="6346" y="1325"/>
                    <a:pt x="5183" y="1176"/>
                    <a:pt x="4051" y="1176"/>
                  </a:cubicBezTo>
                  <a:cubicBezTo>
                    <a:pt x="3203" y="1176"/>
                    <a:pt x="2372" y="1260"/>
                    <a:pt x="1589" y="1553"/>
                  </a:cubicBezTo>
                  <a:cubicBezTo>
                    <a:pt x="1038" y="1774"/>
                    <a:pt x="559" y="2067"/>
                    <a:pt x="1" y="2218"/>
                  </a:cubicBezTo>
                  <a:cubicBezTo>
                    <a:pt x="6468" y="1996"/>
                    <a:pt x="11311" y="1366"/>
                    <a:pt x="12757" y="515"/>
                  </a:cubicBezTo>
                  <a:cubicBezTo>
                    <a:pt x="12456" y="328"/>
                    <a:pt x="12057" y="178"/>
                    <a:pt x="115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02"/>
            <p:cNvSpPr/>
            <p:nvPr/>
          </p:nvSpPr>
          <p:spPr>
            <a:xfrm>
              <a:off x="4567418" y="3118229"/>
              <a:ext cx="567230" cy="541201"/>
            </a:xfrm>
            <a:custGeom>
              <a:rect b="b" l="l" r="r" t="t"/>
              <a:pathLst>
                <a:path extrusionOk="0" h="19545" w="20485">
                  <a:moveTo>
                    <a:pt x="7170" y="1"/>
                  </a:moveTo>
                  <a:cubicBezTo>
                    <a:pt x="7026" y="1"/>
                    <a:pt x="6880" y="10"/>
                    <a:pt x="6734" y="27"/>
                  </a:cubicBezTo>
                  <a:cubicBezTo>
                    <a:pt x="6175" y="72"/>
                    <a:pt x="5589" y="214"/>
                    <a:pt x="4995" y="400"/>
                  </a:cubicBezTo>
                  <a:cubicBezTo>
                    <a:pt x="3851" y="808"/>
                    <a:pt x="2706" y="1544"/>
                    <a:pt x="1855" y="2582"/>
                  </a:cubicBezTo>
                  <a:cubicBezTo>
                    <a:pt x="1411" y="3061"/>
                    <a:pt x="1038" y="3656"/>
                    <a:pt x="746" y="4286"/>
                  </a:cubicBezTo>
                  <a:cubicBezTo>
                    <a:pt x="488" y="4951"/>
                    <a:pt x="302" y="5616"/>
                    <a:pt x="187" y="6317"/>
                  </a:cubicBezTo>
                  <a:cubicBezTo>
                    <a:pt x="0" y="7719"/>
                    <a:pt x="222" y="9200"/>
                    <a:pt x="817" y="10531"/>
                  </a:cubicBezTo>
                  <a:cubicBezTo>
                    <a:pt x="1375" y="11862"/>
                    <a:pt x="2369" y="12935"/>
                    <a:pt x="3513" y="13778"/>
                  </a:cubicBezTo>
                  <a:cubicBezTo>
                    <a:pt x="4658" y="14594"/>
                    <a:pt x="5918" y="15188"/>
                    <a:pt x="7142" y="15632"/>
                  </a:cubicBezTo>
                  <a:cubicBezTo>
                    <a:pt x="8393" y="16040"/>
                    <a:pt x="9652" y="16297"/>
                    <a:pt x="10797" y="16519"/>
                  </a:cubicBezTo>
                  <a:cubicBezTo>
                    <a:pt x="11977" y="16741"/>
                    <a:pt x="13086" y="16927"/>
                    <a:pt x="14088" y="17105"/>
                  </a:cubicBezTo>
                  <a:cubicBezTo>
                    <a:pt x="15126" y="17326"/>
                    <a:pt x="16049" y="17513"/>
                    <a:pt x="16820" y="17770"/>
                  </a:cubicBezTo>
                  <a:cubicBezTo>
                    <a:pt x="17601" y="17992"/>
                    <a:pt x="18266" y="18258"/>
                    <a:pt x="18781" y="18515"/>
                  </a:cubicBezTo>
                  <a:cubicBezTo>
                    <a:pt x="19296" y="18772"/>
                    <a:pt x="19668" y="19065"/>
                    <a:pt x="19925" y="19251"/>
                  </a:cubicBezTo>
                  <a:cubicBezTo>
                    <a:pt x="20041" y="19367"/>
                    <a:pt x="20112" y="19438"/>
                    <a:pt x="20183" y="19473"/>
                  </a:cubicBezTo>
                  <a:cubicBezTo>
                    <a:pt x="20262" y="19544"/>
                    <a:pt x="20298" y="19544"/>
                    <a:pt x="20298" y="19544"/>
                  </a:cubicBezTo>
                  <a:lnTo>
                    <a:pt x="20484" y="19402"/>
                  </a:lnTo>
                  <a:cubicBezTo>
                    <a:pt x="20484" y="19402"/>
                    <a:pt x="20449" y="19367"/>
                    <a:pt x="20404" y="19287"/>
                  </a:cubicBezTo>
                  <a:cubicBezTo>
                    <a:pt x="20369" y="19216"/>
                    <a:pt x="20298" y="19101"/>
                    <a:pt x="20183" y="18994"/>
                  </a:cubicBezTo>
                  <a:cubicBezTo>
                    <a:pt x="19961" y="18737"/>
                    <a:pt x="19597" y="18364"/>
                    <a:pt x="19074" y="18036"/>
                  </a:cubicBezTo>
                  <a:cubicBezTo>
                    <a:pt x="18781" y="17850"/>
                    <a:pt x="18488" y="17699"/>
                    <a:pt x="18151" y="17513"/>
                  </a:cubicBezTo>
                  <a:cubicBezTo>
                    <a:pt x="17823" y="17371"/>
                    <a:pt x="17450" y="17220"/>
                    <a:pt x="17007" y="17069"/>
                  </a:cubicBezTo>
                  <a:cubicBezTo>
                    <a:pt x="16191" y="16812"/>
                    <a:pt x="15268" y="16626"/>
                    <a:pt x="14239" y="16404"/>
                  </a:cubicBezTo>
                  <a:cubicBezTo>
                    <a:pt x="13201" y="16217"/>
                    <a:pt x="12092" y="16076"/>
                    <a:pt x="10948" y="15854"/>
                  </a:cubicBezTo>
                  <a:cubicBezTo>
                    <a:pt x="9803" y="15632"/>
                    <a:pt x="8579" y="15375"/>
                    <a:pt x="7364" y="14967"/>
                  </a:cubicBezTo>
                  <a:cubicBezTo>
                    <a:pt x="6175" y="14559"/>
                    <a:pt x="4959" y="14000"/>
                    <a:pt x="3922" y="13228"/>
                  </a:cubicBezTo>
                  <a:cubicBezTo>
                    <a:pt x="2848" y="12447"/>
                    <a:pt x="1925" y="11454"/>
                    <a:pt x="1411" y="10229"/>
                  </a:cubicBezTo>
                  <a:cubicBezTo>
                    <a:pt x="852" y="9049"/>
                    <a:pt x="630" y="7683"/>
                    <a:pt x="781" y="6388"/>
                  </a:cubicBezTo>
                  <a:cubicBezTo>
                    <a:pt x="852" y="5758"/>
                    <a:pt x="1038" y="5093"/>
                    <a:pt x="1260" y="4543"/>
                  </a:cubicBezTo>
                  <a:cubicBezTo>
                    <a:pt x="1517" y="3948"/>
                    <a:pt x="1855" y="3398"/>
                    <a:pt x="2263" y="2910"/>
                  </a:cubicBezTo>
                  <a:cubicBezTo>
                    <a:pt x="3070" y="1952"/>
                    <a:pt x="4108" y="1287"/>
                    <a:pt x="5181" y="879"/>
                  </a:cubicBezTo>
                  <a:cubicBezTo>
                    <a:pt x="5696" y="693"/>
                    <a:pt x="6255" y="551"/>
                    <a:pt x="6769" y="515"/>
                  </a:cubicBezTo>
                  <a:cubicBezTo>
                    <a:pt x="6920" y="471"/>
                    <a:pt x="7062" y="471"/>
                    <a:pt x="7177" y="471"/>
                  </a:cubicBezTo>
                  <a:lnTo>
                    <a:pt x="7985" y="471"/>
                  </a:lnTo>
                  <a:cubicBezTo>
                    <a:pt x="8100" y="515"/>
                    <a:pt x="8206" y="515"/>
                    <a:pt x="8357" y="515"/>
                  </a:cubicBezTo>
                  <a:cubicBezTo>
                    <a:pt x="9315" y="657"/>
                    <a:pt x="10202" y="1030"/>
                    <a:pt x="10983" y="1358"/>
                  </a:cubicBezTo>
                  <a:cubicBezTo>
                    <a:pt x="11719" y="1731"/>
                    <a:pt x="12349" y="2103"/>
                    <a:pt x="12793" y="2467"/>
                  </a:cubicBezTo>
                  <a:cubicBezTo>
                    <a:pt x="13236" y="2839"/>
                    <a:pt x="13494" y="3248"/>
                    <a:pt x="13609" y="3505"/>
                  </a:cubicBezTo>
                  <a:cubicBezTo>
                    <a:pt x="13680" y="3656"/>
                    <a:pt x="13715" y="3727"/>
                    <a:pt x="13751" y="3842"/>
                  </a:cubicBezTo>
                  <a:cubicBezTo>
                    <a:pt x="13795" y="3913"/>
                    <a:pt x="13795" y="3948"/>
                    <a:pt x="13795" y="3948"/>
                  </a:cubicBezTo>
                  <a:lnTo>
                    <a:pt x="14053" y="3877"/>
                  </a:lnTo>
                  <a:cubicBezTo>
                    <a:pt x="14053" y="3877"/>
                    <a:pt x="14053" y="3842"/>
                    <a:pt x="14017" y="3727"/>
                  </a:cubicBezTo>
                  <a:cubicBezTo>
                    <a:pt x="14017" y="3656"/>
                    <a:pt x="13937" y="3540"/>
                    <a:pt x="13866" y="3398"/>
                  </a:cubicBezTo>
                  <a:cubicBezTo>
                    <a:pt x="13715" y="3061"/>
                    <a:pt x="13458" y="2653"/>
                    <a:pt x="12979" y="2210"/>
                  </a:cubicBezTo>
                  <a:cubicBezTo>
                    <a:pt x="12536" y="1802"/>
                    <a:pt x="11906" y="1402"/>
                    <a:pt x="11134" y="1030"/>
                  </a:cubicBezTo>
                  <a:cubicBezTo>
                    <a:pt x="10353" y="657"/>
                    <a:pt x="9466" y="293"/>
                    <a:pt x="8393" y="107"/>
                  </a:cubicBezTo>
                  <a:cubicBezTo>
                    <a:pt x="8286" y="72"/>
                    <a:pt x="8135" y="72"/>
                    <a:pt x="7985" y="27"/>
                  </a:cubicBezTo>
                  <a:lnTo>
                    <a:pt x="7585" y="27"/>
                  </a:lnTo>
                  <a:cubicBezTo>
                    <a:pt x="7452" y="10"/>
                    <a:pt x="7313" y="1"/>
                    <a:pt x="717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02"/>
            <p:cNvSpPr/>
            <p:nvPr/>
          </p:nvSpPr>
          <p:spPr>
            <a:xfrm>
              <a:off x="4411910" y="2928329"/>
              <a:ext cx="222101" cy="184997"/>
            </a:xfrm>
            <a:custGeom>
              <a:rect b="b" l="l" r="r" t="t"/>
              <a:pathLst>
                <a:path extrusionOk="0" h="6681" w="8021">
                  <a:moveTo>
                    <a:pt x="2558" y="1"/>
                  </a:moveTo>
                  <a:cubicBezTo>
                    <a:pt x="1914" y="1"/>
                    <a:pt x="1350" y="208"/>
                    <a:pt x="959" y="640"/>
                  </a:cubicBezTo>
                  <a:cubicBezTo>
                    <a:pt x="888" y="675"/>
                    <a:pt x="853" y="720"/>
                    <a:pt x="817" y="791"/>
                  </a:cubicBezTo>
                  <a:cubicBezTo>
                    <a:pt x="1" y="1900"/>
                    <a:pt x="595" y="3044"/>
                    <a:pt x="2183" y="4525"/>
                  </a:cubicBezTo>
                  <a:cubicBezTo>
                    <a:pt x="3428" y="5655"/>
                    <a:pt x="4914" y="6680"/>
                    <a:pt x="6007" y="6680"/>
                  </a:cubicBezTo>
                  <a:cubicBezTo>
                    <a:pt x="6339" y="6680"/>
                    <a:pt x="6634" y="6586"/>
                    <a:pt x="6876" y="6371"/>
                  </a:cubicBezTo>
                  <a:cubicBezTo>
                    <a:pt x="6947" y="6335"/>
                    <a:pt x="6991" y="6300"/>
                    <a:pt x="7027" y="6220"/>
                  </a:cubicBezTo>
                  <a:cubicBezTo>
                    <a:pt x="8021" y="5155"/>
                    <a:pt x="7471" y="3008"/>
                    <a:pt x="5803" y="1456"/>
                  </a:cubicBezTo>
                  <a:cubicBezTo>
                    <a:pt x="4769" y="509"/>
                    <a:pt x="3566" y="1"/>
                    <a:pt x="255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02"/>
            <p:cNvSpPr/>
            <p:nvPr/>
          </p:nvSpPr>
          <p:spPr>
            <a:xfrm>
              <a:off x="4421241" y="2936608"/>
              <a:ext cx="203688" cy="181342"/>
            </a:xfrm>
            <a:custGeom>
              <a:rect b="b" l="l" r="r" t="t"/>
              <a:pathLst>
                <a:path extrusionOk="0" h="6549" w="7356">
                  <a:moveTo>
                    <a:pt x="1946" y="0"/>
                  </a:moveTo>
                  <a:cubicBezTo>
                    <a:pt x="1376" y="0"/>
                    <a:pt x="866" y="160"/>
                    <a:pt x="480" y="492"/>
                  </a:cubicBezTo>
                  <a:cubicBezTo>
                    <a:pt x="365" y="678"/>
                    <a:pt x="258" y="864"/>
                    <a:pt x="178" y="1086"/>
                  </a:cubicBezTo>
                  <a:cubicBezTo>
                    <a:pt x="178" y="1192"/>
                    <a:pt x="143" y="1263"/>
                    <a:pt x="143" y="1379"/>
                  </a:cubicBezTo>
                  <a:cubicBezTo>
                    <a:pt x="1" y="2488"/>
                    <a:pt x="622" y="3969"/>
                    <a:pt x="1846" y="5114"/>
                  </a:cubicBezTo>
                  <a:cubicBezTo>
                    <a:pt x="2880" y="6049"/>
                    <a:pt x="4101" y="6548"/>
                    <a:pt x="5114" y="6548"/>
                  </a:cubicBezTo>
                  <a:cubicBezTo>
                    <a:pt x="5658" y="6548"/>
                    <a:pt x="6141" y="6405"/>
                    <a:pt x="6504" y="6107"/>
                  </a:cubicBezTo>
                  <a:cubicBezTo>
                    <a:pt x="6539" y="6107"/>
                    <a:pt x="6539" y="6072"/>
                    <a:pt x="6539" y="6072"/>
                  </a:cubicBezTo>
                  <a:cubicBezTo>
                    <a:pt x="6575" y="6036"/>
                    <a:pt x="6610" y="6001"/>
                    <a:pt x="6610" y="5965"/>
                  </a:cubicBezTo>
                  <a:cubicBezTo>
                    <a:pt x="7355" y="4812"/>
                    <a:pt x="6761" y="2896"/>
                    <a:pt x="5208" y="1450"/>
                  </a:cubicBezTo>
                  <a:cubicBezTo>
                    <a:pt x="4169" y="507"/>
                    <a:pt x="2962" y="0"/>
                    <a:pt x="1946" y="0"/>
                  </a:cubicBezTo>
                  <a:close/>
                </a:path>
              </a:pathLst>
            </a:custGeom>
            <a:solidFill>
              <a:srgbClr val="A0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02"/>
            <p:cNvSpPr/>
            <p:nvPr/>
          </p:nvSpPr>
          <p:spPr>
            <a:xfrm>
              <a:off x="4425173" y="2966680"/>
              <a:ext cx="179127" cy="139059"/>
            </a:xfrm>
            <a:custGeom>
              <a:rect b="b" l="l" r="r" t="t"/>
              <a:pathLst>
                <a:path extrusionOk="0" h="5022" w="6469">
                  <a:moveTo>
                    <a:pt x="36" y="0"/>
                  </a:moveTo>
                  <a:cubicBezTo>
                    <a:pt x="36" y="106"/>
                    <a:pt x="1" y="177"/>
                    <a:pt x="1" y="293"/>
                  </a:cubicBezTo>
                  <a:cubicBezTo>
                    <a:pt x="374" y="958"/>
                    <a:pt x="924" y="1553"/>
                    <a:pt x="1553" y="1996"/>
                  </a:cubicBezTo>
                  <a:cubicBezTo>
                    <a:pt x="2148" y="2395"/>
                    <a:pt x="2778" y="2661"/>
                    <a:pt x="3408" y="2919"/>
                  </a:cubicBezTo>
                  <a:cubicBezTo>
                    <a:pt x="3771" y="3061"/>
                    <a:pt x="4144" y="3211"/>
                    <a:pt x="4516" y="3362"/>
                  </a:cubicBezTo>
                  <a:cubicBezTo>
                    <a:pt x="5066" y="3655"/>
                    <a:pt x="5954" y="4170"/>
                    <a:pt x="6362" y="5021"/>
                  </a:cubicBezTo>
                  <a:cubicBezTo>
                    <a:pt x="6397" y="5021"/>
                    <a:pt x="6397" y="4986"/>
                    <a:pt x="6397" y="4986"/>
                  </a:cubicBezTo>
                  <a:cubicBezTo>
                    <a:pt x="6433" y="4950"/>
                    <a:pt x="6468" y="4915"/>
                    <a:pt x="6468" y="4879"/>
                  </a:cubicBezTo>
                  <a:cubicBezTo>
                    <a:pt x="6069" y="4063"/>
                    <a:pt x="5253" y="3549"/>
                    <a:pt x="4587" y="3211"/>
                  </a:cubicBezTo>
                  <a:cubicBezTo>
                    <a:pt x="4215" y="3061"/>
                    <a:pt x="3851" y="2883"/>
                    <a:pt x="3478" y="2732"/>
                  </a:cubicBezTo>
                  <a:cubicBezTo>
                    <a:pt x="2849" y="2511"/>
                    <a:pt x="2219" y="2253"/>
                    <a:pt x="1669" y="1881"/>
                  </a:cubicBezTo>
                  <a:cubicBezTo>
                    <a:pt x="968" y="1402"/>
                    <a:pt x="409" y="736"/>
                    <a:pt x="3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02"/>
            <p:cNvSpPr/>
            <p:nvPr/>
          </p:nvSpPr>
          <p:spPr>
            <a:xfrm>
              <a:off x="6256251" y="2962527"/>
              <a:ext cx="195574" cy="207038"/>
            </a:xfrm>
            <a:custGeom>
              <a:rect b="b" l="l" r="r" t="t"/>
              <a:pathLst>
                <a:path extrusionOk="0" h="7477" w="7063">
                  <a:moveTo>
                    <a:pt x="4857" y="1"/>
                  </a:moveTo>
                  <a:cubicBezTo>
                    <a:pt x="3952" y="1"/>
                    <a:pt x="3105" y="849"/>
                    <a:pt x="2183" y="2253"/>
                  </a:cubicBezTo>
                  <a:cubicBezTo>
                    <a:pt x="968" y="4062"/>
                    <a:pt x="1" y="6174"/>
                    <a:pt x="1074" y="7061"/>
                  </a:cubicBezTo>
                  <a:cubicBezTo>
                    <a:pt x="1110" y="7096"/>
                    <a:pt x="1154" y="7132"/>
                    <a:pt x="1225" y="7167"/>
                  </a:cubicBezTo>
                  <a:cubicBezTo>
                    <a:pt x="1537" y="7377"/>
                    <a:pt x="1902" y="7476"/>
                    <a:pt x="2295" y="7476"/>
                  </a:cubicBezTo>
                  <a:cubicBezTo>
                    <a:pt x="3435" y="7476"/>
                    <a:pt x="4801" y="6638"/>
                    <a:pt x="5732" y="5207"/>
                  </a:cubicBezTo>
                  <a:cubicBezTo>
                    <a:pt x="7027" y="3326"/>
                    <a:pt x="7062" y="1108"/>
                    <a:pt x="5847" y="292"/>
                  </a:cubicBezTo>
                  <a:cubicBezTo>
                    <a:pt x="5767" y="256"/>
                    <a:pt x="5732" y="221"/>
                    <a:pt x="5661" y="221"/>
                  </a:cubicBezTo>
                  <a:cubicBezTo>
                    <a:pt x="5386" y="72"/>
                    <a:pt x="5119" y="1"/>
                    <a:pt x="485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02"/>
            <p:cNvSpPr/>
            <p:nvPr/>
          </p:nvSpPr>
          <p:spPr>
            <a:xfrm>
              <a:off x="6256251" y="2962499"/>
              <a:ext cx="186464" cy="201029"/>
            </a:xfrm>
            <a:custGeom>
              <a:rect b="b" l="l" r="r" t="t"/>
              <a:pathLst>
                <a:path extrusionOk="0" h="7260" w="6734">
                  <a:moveTo>
                    <a:pt x="4738" y="0"/>
                  </a:moveTo>
                  <a:cubicBezTo>
                    <a:pt x="3594" y="0"/>
                    <a:pt x="2263" y="852"/>
                    <a:pt x="1296" y="2254"/>
                  </a:cubicBezTo>
                  <a:cubicBezTo>
                    <a:pt x="116" y="4028"/>
                    <a:pt x="1" y="6095"/>
                    <a:pt x="1039" y="7026"/>
                  </a:cubicBezTo>
                  <a:lnTo>
                    <a:pt x="1074" y="7062"/>
                  </a:lnTo>
                  <a:cubicBezTo>
                    <a:pt x="1110" y="7062"/>
                    <a:pt x="1154" y="7097"/>
                    <a:pt x="1189" y="7097"/>
                  </a:cubicBezTo>
                  <a:cubicBezTo>
                    <a:pt x="1431" y="7207"/>
                    <a:pt x="1698" y="7259"/>
                    <a:pt x="1980" y="7259"/>
                  </a:cubicBezTo>
                  <a:cubicBezTo>
                    <a:pt x="3114" y="7259"/>
                    <a:pt x="4487" y="6407"/>
                    <a:pt x="5403" y="4986"/>
                  </a:cubicBezTo>
                  <a:cubicBezTo>
                    <a:pt x="6619" y="3176"/>
                    <a:pt x="6734" y="1109"/>
                    <a:pt x="5661" y="222"/>
                  </a:cubicBezTo>
                  <a:cubicBezTo>
                    <a:pt x="5474" y="107"/>
                    <a:pt x="5252" y="36"/>
                    <a:pt x="5031" y="0"/>
                  </a:cubicBezTo>
                  <a:close/>
                </a:path>
              </a:pathLst>
            </a:custGeom>
            <a:solidFill>
              <a:srgbClr val="A03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02"/>
            <p:cNvSpPr/>
            <p:nvPr/>
          </p:nvSpPr>
          <p:spPr>
            <a:xfrm>
              <a:off x="6284994" y="2962499"/>
              <a:ext cx="110566" cy="196544"/>
            </a:xfrm>
            <a:custGeom>
              <a:rect b="b" l="l" r="r" t="t"/>
              <a:pathLst>
                <a:path extrusionOk="0" h="7098" w="3993">
                  <a:moveTo>
                    <a:pt x="3700" y="0"/>
                  </a:moveTo>
                  <a:cubicBezTo>
                    <a:pt x="3070" y="479"/>
                    <a:pt x="2556" y="1109"/>
                    <a:pt x="2218" y="1810"/>
                  </a:cubicBezTo>
                  <a:cubicBezTo>
                    <a:pt x="1926" y="2440"/>
                    <a:pt x="1775" y="3105"/>
                    <a:pt x="1624" y="3771"/>
                  </a:cubicBezTo>
                  <a:cubicBezTo>
                    <a:pt x="1518" y="4143"/>
                    <a:pt x="1447" y="4542"/>
                    <a:pt x="1331" y="4915"/>
                  </a:cubicBezTo>
                  <a:cubicBezTo>
                    <a:pt x="1145" y="5509"/>
                    <a:pt x="737" y="6467"/>
                    <a:pt x="1" y="7026"/>
                  </a:cubicBezTo>
                  <a:lnTo>
                    <a:pt x="36" y="7062"/>
                  </a:lnTo>
                  <a:cubicBezTo>
                    <a:pt x="72" y="7062"/>
                    <a:pt x="116" y="7097"/>
                    <a:pt x="151" y="7097"/>
                  </a:cubicBezTo>
                  <a:cubicBezTo>
                    <a:pt x="852" y="6583"/>
                    <a:pt x="1260" y="5696"/>
                    <a:pt x="1482" y="4950"/>
                  </a:cubicBezTo>
                  <a:cubicBezTo>
                    <a:pt x="1589" y="4587"/>
                    <a:pt x="1704" y="4179"/>
                    <a:pt x="1775" y="3806"/>
                  </a:cubicBezTo>
                  <a:cubicBezTo>
                    <a:pt x="1961" y="3176"/>
                    <a:pt x="2112" y="2475"/>
                    <a:pt x="2405" y="1881"/>
                  </a:cubicBezTo>
                  <a:cubicBezTo>
                    <a:pt x="2733" y="1145"/>
                    <a:pt x="3292" y="479"/>
                    <a:pt x="39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8" name="Shape 3098"/>
        <p:cNvGrpSpPr/>
        <p:nvPr/>
      </p:nvGrpSpPr>
      <p:grpSpPr>
        <a:xfrm>
          <a:off x="0" y="0"/>
          <a:ext cx="0" cy="0"/>
          <a:chOff x="0" y="0"/>
          <a:chExt cx="0" cy="0"/>
        </a:xfrm>
      </p:grpSpPr>
      <p:sp>
        <p:nvSpPr>
          <p:cNvPr id="3099" name="Google Shape;3099;p41"/>
          <p:cNvSpPr/>
          <p:nvPr/>
        </p:nvSpPr>
        <p:spPr>
          <a:xfrm rot="2700024">
            <a:off x="1063840" y="1345819"/>
            <a:ext cx="1108224" cy="1333146"/>
          </a:xfrm>
          <a:custGeom>
            <a:rect b="b" l="l" r="r" t="t"/>
            <a:pathLst>
              <a:path extrusionOk="0" h="2685" w="2232">
                <a:moveTo>
                  <a:pt x="1405" y="1"/>
                </a:moveTo>
                <a:cubicBezTo>
                  <a:pt x="984" y="1"/>
                  <a:pt x="513" y="409"/>
                  <a:pt x="277" y="1016"/>
                </a:cubicBezTo>
                <a:cubicBezTo>
                  <a:pt x="0" y="1744"/>
                  <a:pt x="163" y="2469"/>
                  <a:pt x="614" y="2647"/>
                </a:cubicBezTo>
                <a:cubicBezTo>
                  <a:pt x="683" y="2672"/>
                  <a:pt x="755" y="2685"/>
                  <a:pt x="828" y="2685"/>
                </a:cubicBezTo>
                <a:cubicBezTo>
                  <a:pt x="1251" y="2685"/>
                  <a:pt x="1722" y="2275"/>
                  <a:pt x="1955" y="1657"/>
                </a:cubicBezTo>
                <a:cubicBezTo>
                  <a:pt x="2232" y="941"/>
                  <a:pt x="2070" y="213"/>
                  <a:pt x="1618" y="39"/>
                </a:cubicBezTo>
                <a:cubicBezTo>
                  <a:pt x="1550" y="13"/>
                  <a:pt x="1478" y="1"/>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1"/>
          <p:cNvSpPr txBox="1"/>
          <p:nvPr>
            <p:ph type="title"/>
          </p:nvPr>
        </p:nvSpPr>
        <p:spPr>
          <a:xfrm>
            <a:off x="490400" y="2763125"/>
            <a:ext cx="5034300" cy="5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Visualization/EDA/Analysis</a:t>
            </a:r>
            <a:endParaRPr sz="3100">
              <a:solidFill>
                <a:schemeClr val="lt1"/>
              </a:solidFill>
            </a:endParaRPr>
          </a:p>
        </p:txBody>
      </p:sp>
      <p:sp>
        <p:nvSpPr>
          <p:cNvPr id="3101" name="Google Shape;3101;p41"/>
          <p:cNvSpPr txBox="1"/>
          <p:nvPr>
            <p:ph idx="2" type="title"/>
          </p:nvPr>
        </p:nvSpPr>
        <p:spPr>
          <a:xfrm>
            <a:off x="1087238" y="1652544"/>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3102" name="Google Shape;3102;p41"/>
          <p:cNvGrpSpPr/>
          <p:nvPr/>
        </p:nvGrpSpPr>
        <p:grpSpPr>
          <a:xfrm>
            <a:off x="6546317" y="2313910"/>
            <a:ext cx="2250574" cy="1862118"/>
            <a:chOff x="4654765" y="2053719"/>
            <a:chExt cx="1574709" cy="1302909"/>
          </a:xfrm>
        </p:grpSpPr>
        <p:sp>
          <p:nvSpPr>
            <p:cNvPr id="3103" name="Google Shape;3103;p41"/>
            <p:cNvSpPr/>
            <p:nvPr/>
          </p:nvSpPr>
          <p:spPr>
            <a:xfrm>
              <a:off x="4753523" y="2053719"/>
              <a:ext cx="1475950" cy="1302909"/>
            </a:xfrm>
            <a:custGeom>
              <a:rect b="b" l="l" r="r" t="t"/>
              <a:pathLst>
                <a:path extrusionOk="0" h="19539" w="22134">
                  <a:moveTo>
                    <a:pt x="21951" y="7628"/>
                  </a:moveTo>
                  <a:cubicBezTo>
                    <a:pt x="21832" y="6908"/>
                    <a:pt x="21124" y="6408"/>
                    <a:pt x="20404" y="6540"/>
                  </a:cubicBezTo>
                  <a:lnTo>
                    <a:pt x="17928" y="6958"/>
                  </a:lnTo>
                  <a:cubicBezTo>
                    <a:pt x="17639" y="6121"/>
                    <a:pt x="17221" y="5307"/>
                    <a:pt x="16658" y="4561"/>
                  </a:cubicBezTo>
                  <a:cubicBezTo>
                    <a:pt x="13774" y="762"/>
                    <a:pt x="8361" y="1"/>
                    <a:pt x="4549" y="2885"/>
                  </a:cubicBezTo>
                  <a:cubicBezTo>
                    <a:pt x="746" y="5766"/>
                    <a:pt x="1" y="11179"/>
                    <a:pt x="2882" y="14978"/>
                  </a:cubicBezTo>
                  <a:cubicBezTo>
                    <a:pt x="5753" y="18781"/>
                    <a:pt x="11179" y="19539"/>
                    <a:pt x="14978" y="16658"/>
                  </a:cubicBezTo>
                  <a:cubicBezTo>
                    <a:pt x="17155" y="15007"/>
                    <a:pt x="18334" y="12528"/>
                    <a:pt x="18400" y="9999"/>
                  </a:cubicBezTo>
                  <a:lnTo>
                    <a:pt x="20916" y="9581"/>
                  </a:lnTo>
                  <a:cubicBezTo>
                    <a:pt x="21649" y="9449"/>
                    <a:pt x="22134" y="8754"/>
                    <a:pt x="22017" y="803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1"/>
            <p:cNvSpPr/>
            <p:nvPr/>
          </p:nvSpPr>
          <p:spPr>
            <a:xfrm>
              <a:off x="5572330" y="2521771"/>
              <a:ext cx="558399" cy="266397"/>
            </a:xfrm>
            <a:custGeom>
              <a:rect b="b" l="l" r="r" t="t"/>
              <a:pathLst>
                <a:path extrusionOk="0" h="3995" w="8374">
                  <a:moveTo>
                    <a:pt x="6858" y="0"/>
                  </a:moveTo>
                  <a:cubicBezTo>
                    <a:pt x="6787" y="0"/>
                    <a:pt x="6716" y="6"/>
                    <a:pt x="6643" y="18"/>
                  </a:cubicBezTo>
                  <a:lnTo>
                    <a:pt x="1218" y="936"/>
                  </a:lnTo>
                  <a:cubicBezTo>
                    <a:pt x="498" y="1056"/>
                    <a:pt x="1" y="1748"/>
                    <a:pt x="133" y="2484"/>
                  </a:cubicBezTo>
                  <a:lnTo>
                    <a:pt x="196" y="2877"/>
                  </a:lnTo>
                  <a:cubicBezTo>
                    <a:pt x="303" y="3536"/>
                    <a:pt x="877" y="3995"/>
                    <a:pt x="1525" y="3995"/>
                  </a:cubicBezTo>
                  <a:cubicBezTo>
                    <a:pt x="1597" y="3995"/>
                    <a:pt x="1670" y="3989"/>
                    <a:pt x="1743" y="3978"/>
                  </a:cubicBezTo>
                  <a:lnTo>
                    <a:pt x="7156" y="3059"/>
                  </a:lnTo>
                  <a:cubicBezTo>
                    <a:pt x="7889" y="2943"/>
                    <a:pt x="8373" y="2235"/>
                    <a:pt x="8257" y="1512"/>
                  </a:cubicBezTo>
                  <a:lnTo>
                    <a:pt x="8191" y="1119"/>
                  </a:lnTo>
                  <a:cubicBezTo>
                    <a:pt x="8072" y="459"/>
                    <a:pt x="7499" y="0"/>
                    <a:pt x="6858"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1"/>
            <p:cNvSpPr/>
            <p:nvPr/>
          </p:nvSpPr>
          <p:spPr>
            <a:xfrm>
              <a:off x="4654765" y="2162813"/>
              <a:ext cx="1302042" cy="1151940"/>
            </a:xfrm>
            <a:custGeom>
              <a:rect b="b" l="l" r="r" t="t"/>
              <a:pathLst>
                <a:path extrusionOk="0" h="17275" w="19526">
                  <a:moveTo>
                    <a:pt x="9751" y="0"/>
                  </a:moveTo>
                  <a:cubicBezTo>
                    <a:pt x="7936" y="0"/>
                    <a:pt x="6105" y="569"/>
                    <a:pt x="4548" y="1746"/>
                  </a:cubicBezTo>
                  <a:cubicBezTo>
                    <a:pt x="746" y="4630"/>
                    <a:pt x="0" y="10040"/>
                    <a:pt x="2869" y="13855"/>
                  </a:cubicBezTo>
                  <a:cubicBezTo>
                    <a:pt x="4569" y="16095"/>
                    <a:pt x="7148" y="17274"/>
                    <a:pt x="9760" y="17274"/>
                  </a:cubicBezTo>
                  <a:cubicBezTo>
                    <a:pt x="11579" y="17274"/>
                    <a:pt x="13413" y="16703"/>
                    <a:pt x="14978" y="15519"/>
                  </a:cubicBezTo>
                  <a:cubicBezTo>
                    <a:pt x="18780" y="12650"/>
                    <a:pt x="19526" y="7225"/>
                    <a:pt x="16645" y="3422"/>
                  </a:cubicBezTo>
                  <a:cubicBezTo>
                    <a:pt x="14950" y="1180"/>
                    <a:pt x="12366" y="0"/>
                    <a:pt x="975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1"/>
            <p:cNvSpPr/>
            <p:nvPr/>
          </p:nvSpPr>
          <p:spPr>
            <a:xfrm>
              <a:off x="4722048" y="2222428"/>
              <a:ext cx="1167477" cy="1032779"/>
            </a:xfrm>
            <a:custGeom>
              <a:rect b="b" l="l" r="r" t="t"/>
              <a:pathLst>
                <a:path extrusionOk="0" h="15488" w="17508">
                  <a:moveTo>
                    <a:pt x="8753" y="1"/>
                  </a:moveTo>
                  <a:cubicBezTo>
                    <a:pt x="7124" y="1"/>
                    <a:pt x="5480" y="513"/>
                    <a:pt x="4077" y="1572"/>
                  </a:cubicBezTo>
                  <a:cubicBezTo>
                    <a:pt x="668" y="4154"/>
                    <a:pt x="1" y="9004"/>
                    <a:pt x="2583" y="12411"/>
                  </a:cubicBezTo>
                  <a:cubicBezTo>
                    <a:pt x="4105" y="14428"/>
                    <a:pt x="6417" y="15488"/>
                    <a:pt x="8757" y="15488"/>
                  </a:cubicBezTo>
                  <a:cubicBezTo>
                    <a:pt x="10383" y="15488"/>
                    <a:pt x="12022" y="14976"/>
                    <a:pt x="13418" y="13917"/>
                  </a:cubicBezTo>
                  <a:cubicBezTo>
                    <a:pt x="16840" y="11335"/>
                    <a:pt x="17507" y="6488"/>
                    <a:pt x="14928" y="3066"/>
                  </a:cubicBezTo>
                  <a:cubicBezTo>
                    <a:pt x="13406" y="1058"/>
                    <a:pt x="11095" y="1"/>
                    <a:pt x="875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1"/>
            <p:cNvSpPr/>
            <p:nvPr/>
          </p:nvSpPr>
          <p:spPr>
            <a:xfrm>
              <a:off x="4762125" y="2258304"/>
              <a:ext cx="1086458" cy="960828"/>
            </a:xfrm>
            <a:custGeom>
              <a:rect b="b" l="l" r="r" t="t"/>
              <a:pathLst>
                <a:path extrusionOk="0" h="14409" w="16293">
                  <a:moveTo>
                    <a:pt x="8150" y="0"/>
                  </a:moveTo>
                  <a:cubicBezTo>
                    <a:pt x="6634" y="0"/>
                    <a:pt x="5104" y="478"/>
                    <a:pt x="3803" y="1468"/>
                  </a:cubicBezTo>
                  <a:cubicBezTo>
                    <a:pt x="630" y="3865"/>
                    <a:pt x="1" y="8388"/>
                    <a:pt x="2413" y="11558"/>
                  </a:cubicBezTo>
                  <a:cubicBezTo>
                    <a:pt x="3828" y="13427"/>
                    <a:pt x="5979" y="14408"/>
                    <a:pt x="8156" y="14408"/>
                  </a:cubicBezTo>
                  <a:cubicBezTo>
                    <a:pt x="9672" y="14408"/>
                    <a:pt x="11201" y="13932"/>
                    <a:pt x="12503" y="12948"/>
                  </a:cubicBezTo>
                  <a:cubicBezTo>
                    <a:pt x="15676" y="10548"/>
                    <a:pt x="16293" y="6029"/>
                    <a:pt x="13893" y="2855"/>
                  </a:cubicBezTo>
                  <a:cubicBezTo>
                    <a:pt x="12480" y="986"/>
                    <a:pt x="10328" y="0"/>
                    <a:pt x="8150"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1"/>
            <p:cNvSpPr/>
            <p:nvPr/>
          </p:nvSpPr>
          <p:spPr>
            <a:xfrm>
              <a:off x="4862817" y="2458888"/>
              <a:ext cx="766449" cy="545196"/>
            </a:xfrm>
            <a:custGeom>
              <a:rect b="b" l="l" r="r" t="t"/>
              <a:pathLst>
                <a:path extrusionOk="0" h="8176" w="11494">
                  <a:moveTo>
                    <a:pt x="8217" y="1"/>
                  </a:moveTo>
                  <a:cubicBezTo>
                    <a:pt x="6676" y="1"/>
                    <a:pt x="5687" y="2876"/>
                    <a:pt x="5687" y="2876"/>
                  </a:cubicBezTo>
                  <a:cubicBezTo>
                    <a:pt x="5687" y="2876"/>
                    <a:pt x="0" y="3493"/>
                    <a:pt x="3287" y="6911"/>
                  </a:cubicBezTo>
                  <a:cubicBezTo>
                    <a:pt x="4215" y="7867"/>
                    <a:pt x="5659" y="8175"/>
                    <a:pt x="6945" y="8175"/>
                  </a:cubicBezTo>
                  <a:cubicBezTo>
                    <a:pt x="7985" y="8175"/>
                    <a:pt x="8921" y="7974"/>
                    <a:pt x="9395" y="7751"/>
                  </a:cubicBezTo>
                  <a:cubicBezTo>
                    <a:pt x="10628" y="6767"/>
                    <a:pt x="11493" y="3713"/>
                    <a:pt x="10248" y="1656"/>
                  </a:cubicBezTo>
                  <a:cubicBezTo>
                    <a:pt x="9504" y="438"/>
                    <a:pt x="8819" y="1"/>
                    <a:pt x="8217"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1"/>
            <p:cNvSpPr/>
            <p:nvPr/>
          </p:nvSpPr>
          <p:spPr>
            <a:xfrm>
              <a:off x="4946705" y="2405075"/>
              <a:ext cx="714836" cy="637018"/>
            </a:xfrm>
            <a:custGeom>
              <a:rect b="b" l="l" r="r" t="t"/>
              <a:pathLst>
                <a:path extrusionOk="0" h="9553" w="10720">
                  <a:moveTo>
                    <a:pt x="7102" y="236"/>
                  </a:moveTo>
                  <a:cubicBezTo>
                    <a:pt x="7835" y="236"/>
                    <a:pt x="8571" y="852"/>
                    <a:pt x="9317" y="2057"/>
                  </a:cubicBezTo>
                  <a:cubicBezTo>
                    <a:pt x="10719" y="4378"/>
                    <a:pt x="9710" y="7772"/>
                    <a:pt x="8373" y="8860"/>
                  </a:cubicBezTo>
                  <a:cubicBezTo>
                    <a:pt x="7864" y="9080"/>
                    <a:pt x="6813" y="9316"/>
                    <a:pt x="5621" y="9316"/>
                  </a:cubicBezTo>
                  <a:cubicBezTo>
                    <a:pt x="4611" y="9316"/>
                    <a:pt x="2737" y="9134"/>
                    <a:pt x="1557" y="7917"/>
                  </a:cubicBezTo>
                  <a:cubicBezTo>
                    <a:pt x="614" y="6932"/>
                    <a:pt x="262" y="6080"/>
                    <a:pt x="510" y="5372"/>
                  </a:cubicBezTo>
                  <a:cubicBezTo>
                    <a:pt x="1048" y="3878"/>
                    <a:pt x="4193" y="3526"/>
                    <a:pt x="4231" y="3513"/>
                  </a:cubicBezTo>
                  <a:lnTo>
                    <a:pt x="4297" y="3513"/>
                  </a:lnTo>
                  <a:lnTo>
                    <a:pt x="4325" y="3435"/>
                  </a:lnTo>
                  <a:cubicBezTo>
                    <a:pt x="4338" y="3406"/>
                    <a:pt x="5451" y="236"/>
                    <a:pt x="7102" y="236"/>
                  </a:cubicBezTo>
                  <a:close/>
                  <a:moveTo>
                    <a:pt x="7102" y="0"/>
                  </a:moveTo>
                  <a:cubicBezTo>
                    <a:pt x="5410" y="0"/>
                    <a:pt x="4309" y="2790"/>
                    <a:pt x="4127" y="3290"/>
                  </a:cubicBezTo>
                  <a:cubicBezTo>
                    <a:pt x="3630" y="3356"/>
                    <a:pt x="837" y="3774"/>
                    <a:pt x="287" y="5293"/>
                  </a:cubicBezTo>
                  <a:cubicBezTo>
                    <a:pt x="0" y="6080"/>
                    <a:pt x="378" y="7023"/>
                    <a:pt x="1387" y="8086"/>
                  </a:cubicBezTo>
                  <a:cubicBezTo>
                    <a:pt x="2633" y="9370"/>
                    <a:pt x="4574" y="9552"/>
                    <a:pt x="5621" y="9552"/>
                  </a:cubicBezTo>
                  <a:cubicBezTo>
                    <a:pt x="6866" y="9552"/>
                    <a:pt x="7955" y="9304"/>
                    <a:pt x="8493" y="9068"/>
                  </a:cubicBezTo>
                  <a:lnTo>
                    <a:pt x="8505" y="9055"/>
                  </a:lnTo>
                  <a:lnTo>
                    <a:pt x="8518" y="9043"/>
                  </a:lnTo>
                  <a:cubicBezTo>
                    <a:pt x="9251" y="8451"/>
                    <a:pt x="9854" y="7272"/>
                    <a:pt x="10103" y="5963"/>
                  </a:cubicBezTo>
                  <a:cubicBezTo>
                    <a:pt x="10392" y="4457"/>
                    <a:pt x="10182" y="3026"/>
                    <a:pt x="9515" y="1941"/>
                  </a:cubicBezTo>
                  <a:cubicBezTo>
                    <a:pt x="8728" y="654"/>
                    <a:pt x="7926" y="0"/>
                    <a:pt x="7102"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1"/>
            <p:cNvSpPr/>
            <p:nvPr/>
          </p:nvSpPr>
          <p:spPr>
            <a:xfrm>
              <a:off x="4883756" y="2344659"/>
              <a:ext cx="827463" cy="738509"/>
            </a:xfrm>
            <a:custGeom>
              <a:rect b="b" l="l" r="r" t="t"/>
              <a:pathLst>
                <a:path extrusionOk="0" h="11075" w="12409">
                  <a:moveTo>
                    <a:pt x="8216" y="264"/>
                  </a:moveTo>
                  <a:cubicBezTo>
                    <a:pt x="9056" y="264"/>
                    <a:pt x="9921" y="985"/>
                    <a:pt x="10786" y="2387"/>
                  </a:cubicBezTo>
                  <a:cubicBezTo>
                    <a:pt x="12409" y="5073"/>
                    <a:pt x="11258" y="9005"/>
                    <a:pt x="9710" y="10263"/>
                  </a:cubicBezTo>
                  <a:cubicBezTo>
                    <a:pt x="9122" y="10537"/>
                    <a:pt x="7914" y="10801"/>
                    <a:pt x="6540" y="10801"/>
                  </a:cubicBezTo>
                  <a:cubicBezTo>
                    <a:pt x="5360" y="10801"/>
                    <a:pt x="3184" y="10590"/>
                    <a:pt x="1809" y="9175"/>
                  </a:cubicBezTo>
                  <a:cubicBezTo>
                    <a:pt x="709" y="8021"/>
                    <a:pt x="287" y="7027"/>
                    <a:pt x="589" y="6212"/>
                  </a:cubicBezTo>
                  <a:cubicBezTo>
                    <a:pt x="1218" y="4482"/>
                    <a:pt x="4848" y="4076"/>
                    <a:pt x="4889" y="4076"/>
                  </a:cubicBezTo>
                  <a:lnTo>
                    <a:pt x="4980" y="4064"/>
                  </a:lnTo>
                  <a:lnTo>
                    <a:pt x="5005" y="3985"/>
                  </a:lnTo>
                  <a:cubicBezTo>
                    <a:pt x="5018" y="3947"/>
                    <a:pt x="6304" y="264"/>
                    <a:pt x="8216" y="264"/>
                  </a:cubicBezTo>
                  <a:close/>
                  <a:moveTo>
                    <a:pt x="8216" y="0"/>
                  </a:moveTo>
                  <a:cubicBezTo>
                    <a:pt x="6263" y="0"/>
                    <a:pt x="4980" y="3240"/>
                    <a:pt x="4769" y="3815"/>
                  </a:cubicBezTo>
                  <a:cubicBezTo>
                    <a:pt x="4193" y="3881"/>
                    <a:pt x="970" y="4366"/>
                    <a:pt x="328" y="6121"/>
                  </a:cubicBezTo>
                  <a:cubicBezTo>
                    <a:pt x="1" y="7039"/>
                    <a:pt x="432" y="8127"/>
                    <a:pt x="1611" y="9357"/>
                  </a:cubicBezTo>
                  <a:cubicBezTo>
                    <a:pt x="3052" y="10851"/>
                    <a:pt x="5319" y="11075"/>
                    <a:pt x="6540" y="11075"/>
                  </a:cubicBezTo>
                  <a:cubicBezTo>
                    <a:pt x="7968" y="11075"/>
                    <a:pt x="9226" y="10801"/>
                    <a:pt x="9842" y="10512"/>
                  </a:cubicBezTo>
                  <a:lnTo>
                    <a:pt x="9855" y="10499"/>
                  </a:lnTo>
                  <a:lnTo>
                    <a:pt x="9867" y="10499"/>
                  </a:lnTo>
                  <a:cubicBezTo>
                    <a:pt x="10720" y="9816"/>
                    <a:pt x="11427" y="8442"/>
                    <a:pt x="11717" y="6907"/>
                  </a:cubicBezTo>
                  <a:cubicBezTo>
                    <a:pt x="12031" y="5177"/>
                    <a:pt x="11780" y="3513"/>
                    <a:pt x="11009" y="2243"/>
                  </a:cubicBezTo>
                  <a:cubicBezTo>
                    <a:pt x="10103" y="749"/>
                    <a:pt x="9160" y="0"/>
                    <a:pt x="821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1" name="Google Shape;3111;p41"/>
          <p:cNvGrpSpPr/>
          <p:nvPr/>
        </p:nvGrpSpPr>
        <p:grpSpPr>
          <a:xfrm>
            <a:off x="7622820" y="4021655"/>
            <a:ext cx="1408460" cy="1067708"/>
            <a:chOff x="475775" y="3784023"/>
            <a:chExt cx="1050384" cy="796263"/>
          </a:xfrm>
        </p:grpSpPr>
        <p:sp>
          <p:nvSpPr>
            <p:cNvPr id="3112" name="Google Shape;3112;p41"/>
            <p:cNvSpPr/>
            <p:nvPr/>
          </p:nvSpPr>
          <p:spPr>
            <a:xfrm>
              <a:off x="575400" y="3784023"/>
              <a:ext cx="950759" cy="762048"/>
            </a:xfrm>
            <a:custGeom>
              <a:rect b="b" l="l" r="r" t="t"/>
              <a:pathLst>
                <a:path extrusionOk="0" h="11428" w="14258">
                  <a:moveTo>
                    <a:pt x="4549" y="3357"/>
                  </a:moveTo>
                  <a:lnTo>
                    <a:pt x="2413" y="2397"/>
                  </a:lnTo>
                  <a:lnTo>
                    <a:pt x="1" y="7798"/>
                  </a:lnTo>
                  <a:lnTo>
                    <a:pt x="6750" y="10827"/>
                  </a:lnTo>
                  <a:lnTo>
                    <a:pt x="7313" y="9553"/>
                  </a:lnTo>
                  <a:lnTo>
                    <a:pt x="9279" y="11427"/>
                  </a:lnTo>
                  <a:lnTo>
                    <a:pt x="14258" y="6225"/>
                  </a:lnTo>
                  <a:lnTo>
                    <a:pt x="7760" y="1"/>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1"/>
            <p:cNvSpPr/>
            <p:nvPr/>
          </p:nvSpPr>
          <p:spPr>
            <a:xfrm>
              <a:off x="660955" y="3817165"/>
              <a:ext cx="766449" cy="763115"/>
            </a:xfrm>
            <a:custGeom>
              <a:rect b="b" l="l" r="r" t="t"/>
              <a:pathLst>
                <a:path extrusionOk="0" h="11444" w="11494">
                  <a:moveTo>
                    <a:pt x="4996" y="1"/>
                  </a:moveTo>
                  <a:lnTo>
                    <a:pt x="1" y="5219"/>
                  </a:lnTo>
                  <a:lnTo>
                    <a:pt x="6502" y="11443"/>
                  </a:lnTo>
                  <a:lnTo>
                    <a:pt x="11494" y="6225"/>
                  </a:lnTo>
                  <a:lnTo>
                    <a:pt x="499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1"/>
            <p:cNvSpPr/>
            <p:nvPr/>
          </p:nvSpPr>
          <p:spPr>
            <a:xfrm>
              <a:off x="715302" y="3870445"/>
              <a:ext cx="664891" cy="661757"/>
            </a:xfrm>
            <a:custGeom>
              <a:rect b="b" l="l" r="r" t="t"/>
              <a:pathLst>
                <a:path extrusionOk="0" h="9924" w="9971">
                  <a:moveTo>
                    <a:pt x="4297" y="1"/>
                  </a:moveTo>
                  <a:lnTo>
                    <a:pt x="1" y="4483"/>
                  </a:lnTo>
                  <a:lnTo>
                    <a:pt x="5675" y="9924"/>
                  </a:lnTo>
                  <a:lnTo>
                    <a:pt x="9971" y="5442"/>
                  </a:lnTo>
                  <a:lnTo>
                    <a:pt x="4297" y="1"/>
                  </a:lnTo>
                  <a:close/>
                </a:path>
              </a:pathLst>
            </a:custGeom>
            <a:solidFill>
              <a:srgbClr val="471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1"/>
            <p:cNvSpPr/>
            <p:nvPr/>
          </p:nvSpPr>
          <p:spPr>
            <a:xfrm>
              <a:off x="660955" y="3817165"/>
              <a:ext cx="340881" cy="352217"/>
            </a:xfrm>
            <a:custGeom>
              <a:rect b="b" l="l" r="r" t="t"/>
              <a:pathLst>
                <a:path extrusionOk="0" h="5282" w="5112">
                  <a:moveTo>
                    <a:pt x="4996" y="1"/>
                  </a:moveTo>
                  <a:lnTo>
                    <a:pt x="1" y="5219"/>
                  </a:lnTo>
                  <a:lnTo>
                    <a:pt x="816" y="5282"/>
                  </a:lnTo>
                  <a:lnTo>
                    <a:pt x="5112" y="800"/>
                  </a:lnTo>
                  <a:lnTo>
                    <a:pt x="499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1"/>
            <p:cNvSpPr/>
            <p:nvPr/>
          </p:nvSpPr>
          <p:spPr>
            <a:xfrm>
              <a:off x="1087596" y="4228069"/>
              <a:ext cx="339814" cy="352217"/>
            </a:xfrm>
            <a:custGeom>
              <a:rect b="b" l="l" r="r" t="t"/>
              <a:pathLst>
                <a:path extrusionOk="0" h="5282" w="5096">
                  <a:moveTo>
                    <a:pt x="4297" y="0"/>
                  </a:moveTo>
                  <a:lnTo>
                    <a:pt x="0" y="4482"/>
                  </a:lnTo>
                  <a:lnTo>
                    <a:pt x="104" y="5281"/>
                  </a:lnTo>
                  <a:lnTo>
                    <a:pt x="5096" y="63"/>
                  </a:lnTo>
                  <a:lnTo>
                    <a:pt x="429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1"/>
            <p:cNvSpPr/>
            <p:nvPr/>
          </p:nvSpPr>
          <p:spPr>
            <a:xfrm>
              <a:off x="715302" y="3871512"/>
              <a:ext cx="658023" cy="654422"/>
            </a:xfrm>
            <a:custGeom>
              <a:rect b="b" l="l" r="r" t="t"/>
              <a:pathLst>
                <a:path extrusionOk="0" h="9814" w="9868">
                  <a:moveTo>
                    <a:pt x="4284" y="117"/>
                  </a:moveTo>
                  <a:lnTo>
                    <a:pt x="9751" y="5347"/>
                  </a:lnTo>
                  <a:lnTo>
                    <a:pt x="5568" y="9697"/>
                  </a:lnTo>
                  <a:lnTo>
                    <a:pt x="117" y="4467"/>
                  </a:lnTo>
                  <a:lnTo>
                    <a:pt x="4284" y="117"/>
                  </a:lnTo>
                  <a:close/>
                  <a:moveTo>
                    <a:pt x="4284" y="0"/>
                  </a:moveTo>
                  <a:lnTo>
                    <a:pt x="1" y="4467"/>
                  </a:lnTo>
                  <a:lnTo>
                    <a:pt x="5568" y="9813"/>
                  </a:lnTo>
                  <a:lnTo>
                    <a:pt x="9867" y="5332"/>
                  </a:lnTo>
                  <a:lnTo>
                    <a:pt x="42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1"/>
            <p:cNvSpPr/>
            <p:nvPr/>
          </p:nvSpPr>
          <p:spPr>
            <a:xfrm>
              <a:off x="993172" y="4137046"/>
              <a:ext cx="285735" cy="298938"/>
            </a:xfrm>
            <a:custGeom>
              <a:rect b="b" l="l" r="r" t="t"/>
              <a:pathLst>
                <a:path extrusionOk="0" h="4483" w="4285">
                  <a:moveTo>
                    <a:pt x="4231" y="0"/>
                  </a:moveTo>
                  <a:lnTo>
                    <a:pt x="1" y="4432"/>
                  </a:lnTo>
                  <a:lnTo>
                    <a:pt x="51" y="4482"/>
                  </a:lnTo>
                  <a:lnTo>
                    <a:pt x="4285" y="66"/>
                  </a:lnTo>
                  <a:lnTo>
                    <a:pt x="423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1"/>
            <p:cNvSpPr/>
            <p:nvPr/>
          </p:nvSpPr>
          <p:spPr>
            <a:xfrm>
              <a:off x="900482" y="4049757"/>
              <a:ext cx="286801" cy="297937"/>
            </a:xfrm>
            <a:custGeom>
              <a:rect b="b" l="l" r="r" t="t"/>
              <a:pathLst>
                <a:path extrusionOk="0" h="4468" w="4301">
                  <a:moveTo>
                    <a:pt x="4234" y="1"/>
                  </a:moveTo>
                  <a:lnTo>
                    <a:pt x="1" y="4417"/>
                  </a:lnTo>
                  <a:lnTo>
                    <a:pt x="67" y="4467"/>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1"/>
            <p:cNvSpPr/>
            <p:nvPr/>
          </p:nvSpPr>
          <p:spPr>
            <a:xfrm>
              <a:off x="808659" y="3961468"/>
              <a:ext cx="286735" cy="298137"/>
            </a:xfrm>
            <a:custGeom>
              <a:rect b="b" l="l" r="r" t="t"/>
              <a:pathLst>
                <a:path extrusionOk="0" h="4471" w="4300">
                  <a:moveTo>
                    <a:pt x="4234" y="1"/>
                  </a:moveTo>
                  <a:lnTo>
                    <a:pt x="0" y="4417"/>
                  </a:lnTo>
                  <a:lnTo>
                    <a:pt x="66" y="4470"/>
                  </a:lnTo>
                  <a:lnTo>
                    <a:pt x="4300" y="51"/>
                  </a:lnTo>
                  <a:lnTo>
                    <a:pt x="423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1"/>
            <p:cNvSpPr/>
            <p:nvPr/>
          </p:nvSpPr>
          <p:spPr>
            <a:xfrm>
              <a:off x="928423" y="3946597"/>
              <a:ext cx="372288" cy="356618"/>
            </a:xfrm>
            <a:custGeom>
              <a:rect b="b" l="l" r="r" t="t"/>
              <a:pathLst>
                <a:path extrusionOk="0" h="5348" w="5583">
                  <a:moveTo>
                    <a:pt x="66" y="0"/>
                  </a:moveTo>
                  <a:lnTo>
                    <a:pt x="0" y="66"/>
                  </a:lnTo>
                  <a:lnTo>
                    <a:pt x="5517" y="5347"/>
                  </a:lnTo>
                  <a:lnTo>
                    <a:pt x="5583" y="5281"/>
                  </a:lnTo>
                  <a:lnTo>
                    <a:pt x="6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1"/>
            <p:cNvSpPr/>
            <p:nvPr/>
          </p:nvSpPr>
          <p:spPr>
            <a:xfrm>
              <a:off x="858538" y="4020016"/>
              <a:ext cx="371488" cy="356618"/>
            </a:xfrm>
            <a:custGeom>
              <a:rect b="b" l="l" r="r" t="t"/>
              <a:pathLst>
                <a:path extrusionOk="0" h="5348" w="5571">
                  <a:moveTo>
                    <a:pt x="54" y="0"/>
                  </a:moveTo>
                  <a:lnTo>
                    <a:pt x="1" y="66"/>
                  </a:lnTo>
                  <a:lnTo>
                    <a:pt x="5505" y="5347"/>
                  </a:lnTo>
                  <a:lnTo>
                    <a:pt x="5571" y="5294"/>
                  </a:lnTo>
                  <a:lnTo>
                    <a:pt x="5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1"/>
            <p:cNvSpPr/>
            <p:nvPr/>
          </p:nvSpPr>
          <p:spPr>
            <a:xfrm>
              <a:off x="787654" y="4094235"/>
              <a:ext cx="371488" cy="356618"/>
            </a:xfrm>
            <a:custGeom>
              <a:rect b="b" l="l" r="r" t="t"/>
              <a:pathLst>
                <a:path extrusionOk="0" h="5348" w="5571">
                  <a:moveTo>
                    <a:pt x="54" y="1"/>
                  </a:moveTo>
                  <a:lnTo>
                    <a:pt x="1" y="54"/>
                  </a:lnTo>
                  <a:lnTo>
                    <a:pt x="5521" y="5347"/>
                  </a:lnTo>
                  <a:lnTo>
                    <a:pt x="5571" y="5281"/>
                  </a:lnTo>
                  <a:lnTo>
                    <a:pt x="5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1"/>
            <p:cNvSpPr/>
            <p:nvPr/>
          </p:nvSpPr>
          <p:spPr>
            <a:xfrm>
              <a:off x="475775" y="3977205"/>
              <a:ext cx="611879" cy="561933"/>
            </a:xfrm>
            <a:custGeom>
              <a:rect b="b" l="l" r="r" t="t"/>
              <a:pathLst>
                <a:path extrusionOk="0" h="8427" w="9176">
                  <a:moveTo>
                    <a:pt x="2426" y="1"/>
                  </a:moveTo>
                  <a:lnTo>
                    <a:pt x="1" y="5413"/>
                  </a:lnTo>
                  <a:lnTo>
                    <a:pt x="6763" y="8427"/>
                  </a:lnTo>
                  <a:lnTo>
                    <a:pt x="9175" y="3014"/>
                  </a:lnTo>
                  <a:lnTo>
                    <a:pt x="242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1"/>
            <p:cNvSpPr/>
            <p:nvPr/>
          </p:nvSpPr>
          <p:spPr>
            <a:xfrm>
              <a:off x="518586" y="4016415"/>
              <a:ext cx="532326" cy="486049"/>
            </a:xfrm>
            <a:custGeom>
              <a:rect b="b" l="l" r="r" t="t"/>
              <a:pathLst>
                <a:path extrusionOk="0" h="7289" w="7983">
                  <a:moveTo>
                    <a:pt x="2086" y="1"/>
                  </a:moveTo>
                  <a:lnTo>
                    <a:pt x="0" y="4653"/>
                  </a:lnTo>
                  <a:lnTo>
                    <a:pt x="5898" y="7288"/>
                  </a:lnTo>
                  <a:lnTo>
                    <a:pt x="7983" y="2636"/>
                  </a:lnTo>
                  <a:lnTo>
                    <a:pt x="2086"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1"/>
            <p:cNvSpPr/>
            <p:nvPr/>
          </p:nvSpPr>
          <p:spPr>
            <a:xfrm>
              <a:off x="475775" y="3977205"/>
              <a:ext cx="181910" cy="361019"/>
            </a:xfrm>
            <a:custGeom>
              <a:rect b="b" l="l" r="r" t="t"/>
              <a:pathLst>
                <a:path extrusionOk="0" h="5414" w="2728">
                  <a:moveTo>
                    <a:pt x="2426" y="1"/>
                  </a:moveTo>
                  <a:lnTo>
                    <a:pt x="1" y="5413"/>
                  </a:lnTo>
                  <a:lnTo>
                    <a:pt x="1" y="5413"/>
                  </a:lnTo>
                  <a:lnTo>
                    <a:pt x="642" y="5241"/>
                  </a:lnTo>
                  <a:lnTo>
                    <a:pt x="2728" y="589"/>
                  </a:lnTo>
                  <a:lnTo>
                    <a:pt x="2426"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1"/>
            <p:cNvSpPr/>
            <p:nvPr/>
          </p:nvSpPr>
          <p:spPr>
            <a:xfrm>
              <a:off x="906551" y="4178123"/>
              <a:ext cx="181110" cy="361019"/>
            </a:xfrm>
            <a:custGeom>
              <a:rect b="b" l="l" r="r" t="t"/>
              <a:pathLst>
                <a:path extrusionOk="0" h="5414" w="2716">
                  <a:moveTo>
                    <a:pt x="2715" y="1"/>
                  </a:moveTo>
                  <a:lnTo>
                    <a:pt x="2086" y="171"/>
                  </a:lnTo>
                  <a:lnTo>
                    <a:pt x="1" y="4838"/>
                  </a:lnTo>
                  <a:lnTo>
                    <a:pt x="303" y="5414"/>
                  </a:lnTo>
                  <a:lnTo>
                    <a:pt x="2715"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1"/>
            <p:cNvSpPr/>
            <p:nvPr/>
          </p:nvSpPr>
          <p:spPr>
            <a:xfrm>
              <a:off x="518586" y="4016415"/>
              <a:ext cx="525191" cy="483315"/>
            </a:xfrm>
            <a:custGeom>
              <a:rect b="b" l="l" r="r" t="t"/>
              <a:pathLst>
                <a:path extrusionOk="0" h="7248" w="7876">
                  <a:moveTo>
                    <a:pt x="2123" y="92"/>
                  </a:moveTo>
                  <a:lnTo>
                    <a:pt x="7785" y="2636"/>
                  </a:lnTo>
                  <a:lnTo>
                    <a:pt x="5766" y="7156"/>
                  </a:lnTo>
                  <a:lnTo>
                    <a:pt x="92" y="4627"/>
                  </a:lnTo>
                  <a:lnTo>
                    <a:pt x="2123" y="92"/>
                  </a:lnTo>
                  <a:close/>
                  <a:moveTo>
                    <a:pt x="2086" y="1"/>
                  </a:moveTo>
                  <a:lnTo>
                    <a:pt x="13" y="4627"/>
                  </a:lnTo>
                  <a:lnTo>
                    <a:pt x="0" y="4653"/>
                  </a:lnTo>
                  <a:lnTo>
                    <a:pt x="5766" y="7235"/>
                  </a:lnTo>
                  <a:lnTo>
                    <a:pt x="5794" y="7247"/>
                  </a:lnTo>
                  <a:lnTo>
                    <a:pt x="7863" y="2624"/>
                  </a:lnTo>
                  <a:lnTo>
                    <a:pt x="7876" y="2596"/>
                  </a:lnTo>
                  <a:lnTo>
                    <a:pt x="2123" y="13"/>
                  </a:lnTo>
                  <a:lnTo>
                    <a:pt x="208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1"/>
            <p:cNvSpPr/>
            <p:nvPr/>
          </p:nvSpPr>
          <p:spPr>
            <a:xfrm>
              <a:off x="806125" y="4146648"/>
              <a:ext cx="141634" cy="308607"/>
            </a:xfrm>
            <a:custGeom>
              <a:rect b="b" l="l" r="r" t="t"/>
              <a:pathLst>
                <a:path extrusionOk="0" h="4628" w="2124">
                  <a:moveTo>
                    <a:pt x="2057" y="1"/>
                  </a:moveTo>
                  <a:lnTo>
                    <a:pt x="0" y="4587"/>
                  </a:lnTo>
                  <a:lnTo>
                    <a:pt x="66" y="4628"/>
                  </a:lnTo>
                  <a:lnTo>
                    <a:pt x="2123" y="26"/>
                  </a:lnTo>
                  <a:lnTo>
                    <a:pt x="205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1"/>
            <p:cNvSpPr/>
            <p:nvPr/>
          </p:nvSpPr>
          <p:spPr>
            <a:xfrm>
              <a:off x="710901" y="4103904"/>
              <a:ext cx="141634" cy="308540"/>
            </a:xfrm>
            <a:custGeom>
              <a:rect b="b" l="l" r="r" t="t"/>
              <a:pathLst>
                <a:path extrusionOk="0" h="4627" w="2124">
                  <a:moveTo>
                    <a:pt x="2057" y="0"/>
                  </a:moveTo>
                  <a:lnTo>
                    <a:pt x="0" y="4599"/>
                  </a:lnTo>
                  <a:lnTo>
                    <a:pt x="67" y="4627"/>
                  </a:lnTo>
                  <a:lnTo>
                    <a:pt x="2124" y="38"/>
                  </a:lnTo>
                  <a:lnTo>
                    <a:pt x="2057"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1"/>
            <p:cNvSpPr/>
            <p:nvPr/>
          </p:nvSpPr>
          <p:spPr>
            <a:xfrm>
              <a:off x="615677" y="4061960"/>
              <a:ext cx="140567" cy="307740"/>
            </a:xfrm>
            <a:custGeom>
              <a:rect b="b" l="l" r="r" t="t"/>
              <a:pathLst>
                <a:path extrusionOk="0" h="4615" w="2108">
                  <a:moveTo>
                    <a:pt x="2045" y="0"/>
                  </a:moveTo>
                  <a:lnTo>
                    <a:pt x="1" y="4586"/>
                  </a:lnTo>
                  <a:lnTo>
                    <a:pt x="63" y="4614"/>
                  </a:lnTo>
                  <a:lnTo>
                    <a:pt x="2108" y="25"/>
                  </a:lnTo>
                  <a:lnTo>
                    <a:pt x="2045"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1"/>
            <p:cNvSpPr/>
            <p:nvPr/>
          </p:nvSpPr>
          <p:spPr>
            <a:xfrm>
              <a:off x="623412" y="4094235"/>
              <a:ext cx="384558" cy="174775"/>
            </a:xfrm>
            <a:custGeom>
              <a:rect b="b" l="l" r="r" t="t"/>
              <a:pathLst>
                <a:path extrusionOk="0" h="2621" w="5767">
                  <a:moveTo>
                    <a:pt x="26" y="1"/>
                  </a:moveTo>
                  <a:lnTo>
                    <a:pt x="1" y="67"/>
                  </a:lnTo>
                  <a:lnTo>
                    <a:pt x="5728" y="2621"/>
                  </a:lnTo>
                  <a:lnTo>
                    <a:pt x="5766" y="2558"/>
                  </a:lnTo>
                  <a:lnTo>
                    <a:pt x="26"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1"/>
            <p:cNvSpPr/>
            <p:nvPr/>
          </p:nvSpPr>
          <p:spPr>
            <a:xfrm>
              <a:off x="589470" y="4170387"/>
              <a:ext cx="383691" cy="175575"/>
            </a:xfrm>
            <a:custGeom>
              <a:rect b="b" l="l" r="r" t="t"/>
              <a:pathLst>
                <a:path extrusionOk="0" h="2633" w="5754">
                  <a:moveTo>
                    <a:pt x="26" y="0"/>
                  </a:moveTo>
                  <a:lnTo>
                    <a:pt x="0" y="63"/>
                  </a:lnTo>
                  <a:lnTo>
                    <a:pt x="5725" y="2633"/>
                  </a:lnTo>
                  <a:lnTo>
                    <a:pt x="5753" y="2567"/>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1"/>
            <p:cNvSpPr/>
            <p:nvPr/>
          </p:nvSpPr>
          <p:spPr>
            <a:xfrm>
              <a:off x="555262" y="4247140"/>
              <a:ext cx="383691" cy="174975"/>
            </a:xfrm>
            <a:custGeom>
              <a:rect b="b" l="l" r="r" t="t"/>
              <a:pathLst>
                <a:path extrusionOk="0" h="2624" w="5754">
                  <a:moveTo>
                    <a:pt x="26" y="0"/>
                  </a:moveTo>
                  <a:lnTo>
                    <a:pt x="1" y="67"/>
                  </a:lnTo>
                  <a:lnTo>
                    <a:pt x="5728" y="2624"/>
                  </a:lnTo>
                  <a:lnTo>
                    <a:pt x="5753" y="2558"/>
                  </a:lnTo>
                  <a:lnTo>
                    <a:pt x="26"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41"/>
          <p:cNvGrpSpPr/>
          <p:nvPr/>
        </p:nvGrpSpPr>
        <p:grpSpPr>
          <a:xfrm>
            <a:off x="5592387" y="134361"/>
            <a:ext cx="1527570" cy="928706"/>
            <a:chOff x="6784369" y="2217533"/>
            <a:chExt cx="1139212" cy="692599"/>
          </a:xfrm>
        </p:grpSpPr>
        <p:sp>
          <p:nvSpPr>
            <p:cNvPr id="3136" name="Google Shape;3136;p41"/>
            <p:cNvSpPr/>
            <p:nvPr/>
          </p:nvSpPr>
          <p:spPr>
            <a:xfrm>
              <a:off x="6833782" y="2370439"/>
              <a:ext cx="503386" cy="498185"/>
            </a:xfrm>
            <a:custGeom>
              <a:rect b="b" l="l" r="r" t="t"/>
              <a:pathLst>
                <a:path extrusionOk="0" h="7471" w="7549">
                  <a:moveTo>
                    <a:pt x="5215" y="2529"/>
                  </a:moveTo>
                  <a:cubicBezTo>
                    <a:pt x="4706" y="2765"/>
                    <a:pt x="4378" y="3158"/>
                    <a:pt x="4180" y="3460"/>
                  </a:cubicBezTo>
                  <a:cubicBezTo>
                    <a:pt x="4312" y="3146"/>
                    <a:pt x="4429" y="2686"/>
                    <a:pt x="4378" y="2149"/>
                  </a:cubicBezTo>
                  <a:cubicBezTo>
                    <a:pt x="4272" y="1151"/>
                    <a:pt x="3514" y="104"/>
                    <a:pt x="3435" y="0"/>
                  </a:cubicBezTo>
                  <a:lnTo>
                    <a:pt x="3435" y="0"/>
                  </a:lnTo>
                  <a:cubicBezTo>
                    <a:pt x="3435" y="0"/>
                    <a:pt x="2844" y="1246"/>
                    <a:pt x="2963" y="2306"/>
                  </a:cubicBezTo>
                  <a:cubicBezTo>
                    <a:pt x="3013" y="2856"/>
                    <a:pt x="3290" y="3290"/>
                    <a:pt x="3526" y="3576"/>
                  </a:cubicBezTo>
                  <a:cubicBezTo>
                    <a:pt x="3262" y="3353"/>
                    <a:pt x="2869" y="3092"/>
                    <a:pt x="2334" y="2988"/>
                  </a:cubicBezTo>
                  <a:cubicBezTo>
                    <a:pt x="1350" y="2778"/>
                    <a:pt x="117" y="3171"/>
                    <a:pt x="13" y="3212"/>
                  </a:cubicBezTo>
                  <a:lnTo>
                    <a:pt x="0" y="3212"/>
                  </a:lnTo>
                  <a:cubicBezTo>
                    <a:pt x="0" y="3212"/>
                    <a:pt x="1010" y="4155"/>
                    <a:pt x="2045" y="4375"/>
                  </a:cubicBezTo>
                  <a:cubicBezTo>
                    <a:pt x="2595" y="4495"/>
                    <a:pt x="3092" y="4363"/>
                    <a:pt x="3435" y="4234"/>
                  </a:cubicBezTo>
                  <a:cubicBezTo>
                    <a:pt x="3133" y="4404"/>
                    <a:pt x="2765" y="4706"/>
                    <a:pt x="2504" y="5177"/>
                  </a:cubicBezTo>
                  <a:cubicBezTo>
                    <a:pt x="1991" y="6055"/>
                    <a:pt x="1991" y="7338"/>
                    <a:pt x="1991" y="7458"/>
                  </a:cubicBezTo>
                  <a:lnTo>
                    <a:pt x="1991" y="7470"/>
                  </a:lnTo>
                  <a:cubicBezTo>
                    <a:pt x="1991" y="7470"/>
                    <a:pt x="3199" y="6800"/>
                    <a:pt x="3734" y="5885"/>
                  </a:cubicBezTo>
                  <a:cubicBezTo>
                    <a:pt x="4010" y="5398"/>
                    <a:pt x="4048" y="4888"/>
                    <a:pt x="4023" y="4520"/>
                  </a:cubicBezTo>
                  <a:cubicBezTo>
                    <a:pt x="4102" y="4863"/>
                    <a:pt x="4272" y="5294"/>
                    <a:pt x="4640" y="5699"/>
                  </a:cubicBezTo>
                  <a:cubicBezTo>
                    <a:pt x="5306" y="6448"/>
                    <a:pt x="6539" y="6854"/>
                    <a:pt x="6659" y="6892"/>
                  </a:cubicBezTo>
                  <a:lnTo>
                    <a:pt x="6659" y="6892"/>
                  </a:lnTo>
                  <a:cubicBezTo>
                    <a:pt x="6659" y="6892"/>
                    <a:pt x="6395" y="5530"/>
                    <a:pt x="5687" y="4743"/>
                  </a:cubicBezTo>
                  <a:cubicBezTo>
                    <a:pt x="5322" y="4325"/>
                    <a:pt x="4835" y="4139"/>
                    <a:pt x="4482" y="4048"/>
                  </a:cubicBezTo>
                  <a:cubicBezTo>
                    <a:pt x="4822" y="4077"/>
                    <a:pt x="5294" y="4048"/>
                    <a:pt x="5794" y="3825"/>
                  </a:cubicBezTo>
                  <a:cubicBezTo>
                    <a:pt x="6709" y="3419"/>
                    <a:pt x="7470" y="2372"/>
                    <a:pt x="7549" y="2281"/>
                  </a:cubicBezTo>
                  <a:lnTo>
                    <a:pt x="7549" y="2268"/>
                  </a:lnTo>
                  <a:cubicBezTo>
                    <a:pt x="7549" y="2268"/>
                    <a:pt x="6187" y="2095"/>
                    <a:pt x="5215" y="2529"/>
                  </a:cubicBezTo>
                  <a:close/>
                  <a:moveTo>
                    <a:pt x="3957" y="3970"/>
                  </a:moveTo>
                  <a:lnTo>
                    <a:pt x="3957" y="3982"/>
                  </a:lnTo>
                  <a:lnTo>
                    <a:pt x="3944" y="3982"/>
                  </a:lnTo>
                  <a:lnTo>
                    <a:pt x="3944" y="4061"/>
                  </a:lnTo>
                  <a:cubicBezTo>
                    <a:pt x="3944" y="4036"/>
                    <a:pt x="3944" y="4023"/>
                    <a:pt x="3932" y="4010"/>
                  </a:cubicBezTo>
                  <a:lnTo>
                    <a:pt x="3932" y="3998"/>
                  </a:lnTo>
                  <a:lnTo>
                    <a:pt x="3919" y="3998"/>
                  </a:lnTo>
                  <a:lnTo>
                    <a:pt x="3919" y="3982"/>
                  </a:lnTo>
                  <a:cubicBezTo>
                    <a:pt x="3919" y="3982"/>
                    <a:pt x="3891" y="3998"/>
                    <a:pt x="3853" y="4010"/>
                  </a:cubicBezTo>
                  <a:cubicBezTo>
                    <a:pt x="3866" y="4010"/>
                    <a:pt x="3878" y="3998"/>
                    <a:pt x="3878" y="3998"/>
                  </a:cubicBezTo>
                  <a:cubicBezTo>
                    <a:pt x="3891" y="3982"/>
                    <a:pt x="3907" y="3982"/>
                    <a:pt x="3907" y="3982"/>
                  </a:cubicBezTo>
                  <a:lnTo>
                    <a:pt x="3907" y="3970"/>
                  </a:lnTo>
                  <a:lnTo>
                    <a:pt x="3907" y="3970"/>
                  </a:lnTo>
                  <a:cubicBezTo>
                    <a:pt x="3907" y="3970"/>
                    <a:pt x="3891" y="3944"/>
                    <a:pt x="3866" y="3904"/>
                  </a:cubicBezTo>
                  <a:cubicBezTo>
                    <a:pt x="3878" y="3919"/>
                    <a:pt x="3878" y="3932"/>
                    <a:pt x="3891" y="3932"/>
                  </a:cubicBezTo>
                  <a:lnTo>
                    <a:pt x="3907" y="3944"/>
                  </a:lnTo>
                  <a:lnTo>
                    <a:pt x="3919" y="3944"/>
                  </a:lnTo>
                  <a:lnTo>
                    <a:pt x="3919" y="3944"/>
                  </a:lnTo>
                  <a:cubicBezTo>
                    <a:pt x="3919" y="3944"/>
                    <a:pt x="3932" y="3932"/>
                    <a:pt x="3957" y="3891"/>
                  </a:cubicBezTo>
                  <a:cubicBezTo>
                    <a:pt x="3957" y="3904"/>
                    <a:pt x="3957" y="3919"/>
                    <a:pt x="3944" y="3932"/>
                  </a:cubicBezTo>
                  <a:lnTo>
                    <a:pt x="3944" y="3944"/>
                  </a:lnTo>
                  <a:lnTo>
                    <a:pt x="3944" y="3944"/>
                  </a:lnTo>
                  <a:lnTo>
                    <a:pt x="3944" y="3957"/>
                  </a:lnTo>
                  <a:cubicBezTo>
                    <a:pt x="3944" y="3957"/>
                    <a:pt x="3970" y="3970"/>
                    <a:pt x="4023" y="3970"/>
                  </a:cubicBezTo>
                  <a:lnTo>
                    <a:pt x="3970" y="3970"/>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1"/>
            <p:cNvSpPr/>
            <p:nvPr/>
          </p:nvSpPr>
          <p:spPr>
            <a:xfrm>
              <a:off x="7344911" y="2217533"/>
              <a:ext cx="578671" cy="574070"/>
            </a:xfrm>
            <a:custGeom>
              <a:rect b="b" l="l" r="r" t="t"/>
              <a:pathLst>
                <a:path extrusionOk="0" h="8609" w="8678">
                  <a:moveTo>
                    <a:pt x="6004" y="3341"/>
                  </a:moveTo>
                  <a:cubicBezTo>
                    <a:pt x="5363" y="3444"/>
                    <a:pt x="4875" y="3787"/>
                    <a:pt x="4577" y="4074"/>
                  </a:cubicBezTo>
                  <a:cubicBezTo>
                    <a:pt x="4812" y="3759"/>
                    <a:pt x="5086" y="3287"/>
                    <a:pt x="5177" y="2674"/>
                  </a:cubicBezTo>
                  <a:cubicBezTo>
                    <a:pt x="5347" y="1520"/>
                    <a:pt x="4812" y="142"/>
                    <a:pt x="4759" y="13"/>
                  </a:cubicBezTo>
                  <a:lnTo>
                    <a:pt x="4759" y="0"/>
                  </a:lnTo>
                  <a:cubicBezTo>
                    <a:pt x="4759" y="0"/>
                    <a:pt x="3737" y="1218"/>
                    <a:pt x="3554" y="2422"/>
                  </a:cubicBezTo>
                  <a:cubicBezTo>
                    <a:pt x="3460" y="3067"/>
                    <a:pt x="3633" y="3617"/>
                    <a:pt x="3815" y="4011"/>
                  </a:cubicBezTo>
                  <a:cubicBezTo>
                    <a:pt x="3592" y="3680"/>
                    <a:pt x="3224" y="3275"/>
                    <a:pt x="2661" y="3001"/>
                  </a:cubicBezTo>
                  <a:cubicBezTo>
                    <a:pt x="1626" y="2476"/>
                    <a:pt x="145" y="2567"/>
                    <a:pt x="16" y="2567"/>
                  </a:cubicBezTo>
                  <a:lnTo>
                    <a:pt x="0" y="2567"/>
                  </a:lnTo>
                  <a:cubicBezTo>
                    <a:pt x="0" y="2567"/>
                    <a:pt x="840" y="3916"/>
                    <a:pt x="1928" y="4454"/>
                  </a:cubicBezTo>
                  <a:cubicBezTo>
                    <a:pt x="2504" y="4756"/>
                    <a:pt x="3095" y="4756"/>
                    <a:pt x="3513" y="4703"/>
                  </a:cubicBezTo>
                  <a:cubicBezTo>
                    <a:pt x="3133" y="4822"/>
                    <a:pt x="2636" y="5045"/>
                    <a:pt x="2202" y="5489"/>
                  </a:cubicBezTo>
                  <a:cubicBezTo>
                    <a:pt x="1390" y="6303"/>
                    <a:pt x="1010" y="7744"/>
                    <a:pt x="972" y="7876"/>
                  </a:cubicBezTo>
                  <a:lnTo>
                    <a:pt x="972" y="7889"/>
                  </a:lnTo>
                  <a:cubicBezTo>
                    <a:pt x="972" y="7889"/>
                    <a:pt x="2516" y="7496"/>
                    <a:pt x="3369" y="6631"/>
                  </a:cubicBezTo>
                  <a:cubicBezTo>
                    <a:pt x="3828" y="6171"/>
                    <a:pt x="4010" y="5621"/>
                    <a:pt x="4089" y="5203"/>
                  </a:cubicBezTo>
                  <a:cubicBezTo>
                    <a:pt x="4076" y="5596"/>
                    <a:pt x="4142" y="6146"/>
                    <a:pt x="4432" y="6697"/>
                  </a:cubicBezTo>
                  <a:cubicBezTo>
                    <a:pt x="4954" y="7719"/>
                    <a:pt x="6212" y="8530"/>
                    <a:pt x="6332" y="8596"/>
                  </a:cubicBezTo>
                  <a:lnTo>
                    <a:pt x="6332" y="8609"/>
                  </a:lnTo>
                  <a:cubicBezTo>
                    <a:pt x="6332" y="8609"/>
                    <a:pt x="6435" y="7024"/>
                    <a:pt x="5885" y="5936"/>
                  </a:cubicBezTo>
                  <a:cubicBezTo>
                    <a:pt x="5583" y="5373"/>
                    <a:pt x="5111" y="5017"/>
                    <a:pt x="4746" y="4810"/>
                  </a:cubicBezTo>
                  <a:cubicBezTo>
                    <a:pt x="5111" y="4938"/>
                    <a:pt x="5649" y="5058"/>
                    <a:pt x="6266" y="4954"/>
                  </a:cubicBezTo>
                  <a:cubicBezTo>
                    <a:pt x="7407" y="4769"/>
                    <a:pt x="8558" y="3825"/>
                    <a:pt x="8665" y="3734"/>
                  </a:cubicBezTo>
                  <a:lnTo>
                    <a:pt x="8678" y="3734"/>
                  </a:lnTo>
                  <a:cubicBezTo>
                    <a:pt x="8678" y="3734"/>
                    <a:pt x="7197" y="3146"/>
                    <a:pt x="6004" y="3341"/>
                  </a:cubicBezTo>
                  <a:close/>
                  <a:moveTo>
                    <a:pt x="4168" y="4574"/>
                  </a:moveTo>
                  <a:cubicBezTo>
                    <a:pt x="4168" y="4574"/>
                    <a:pt x="4155" y="4611"/>
                    <a:pt x="4142" y="4665"/>
                  </a:cubicBezTo>
                  <a:lnTo>
                    <a:pt x="4142" y="4611"/>
                  </a:lnTo>
                  <a:lnTo>
                    <a:pt x="4142" y="4586"/>
                  </a:lnTo>
                  <a:lnTo>
                    <a:pt x="4130" y="4586"/>
                  </a:lnTo>
                  <a:lnTo>
                    <a:pt x="4130" y="4586"/>
                  </a:lnTo>
                  <a:lnTo>
                    <a:pt x="4051" y="4586"/>
                  </a:lnTo>
                  <a:cubicBezTo>
                    <a:pt x="4064" y="4586"/>
                    <a:pt x="4076" y="4574"/>
                    <a:pt x="4089" y="4574"/>
                  </a:cubicBezTo>
                  <a:cubicBezTo>
                    <a:pt x="4105" y="4574"/>
                    <a:pt x="4117" y="4561"/>
                    <a:pt x="4117" y="4561"/>
                  </a:cubicBezTo>
                  <a:lnTo>
                    <a:pt x="4117" y="4561"/>
                  </a:lnTo>
                  <a:lnTo>
                    <a:pt x="4117" y="4561"/>
                  </a:lnTo>
                  <a:cubicBezTo>
                    <a:pt x="4117" y="4561"/>
                    <a:pt x="4117" y="4520"/>
                    <a:pt x="4089" y="4467"/>
                  </a:cubicBezTo>
                  <a:cubicBezTo>
                    <a:pt x="4105" y="4495"/>
                    <a:pt x="4105" y="4508"/>
                    <a:pt x="4117" y="4508"/>
                  </a:cubicBezTo>
                  <a:cubicBezTo>
                    <a:pt x="4130" y="4520"/>
                    <a:pt x="4130" y="4533"/>
                    <a:pt x="4130" y="4533"/>
                  </a:cubicBezTo>
                  <a:lnTo>
                    <a:pt x="4142" y="4533"/>
                  </a:lnTo>
                  <a:lnTo>
                    <a:pt x="4142" y="4533"/>
                  </a:lnTo>
                  <a:cubicBezTo>
                    <a:pt x="4142" y="4533"/>
                    <a:pt x="4168" y="4520"/>
                    <a:pt x="4209" y="4482"/>
                  </a:cubicBezTo>
                  <a:cubicBezTo>
                    <a:pt x="4196" y="4495"/>
                    <a:pt x="4196" y="4508"/>
                    <a:pt x="4183" y="4520"/>
                  </a:cubicBezTo>
                  <a:lnTo>
                    <a:pt x="4168" y="4533"/>
                  </a:lnTo>
                  <a:lnTo>
                    <a:pt x="4168" y="4545"/>
                  </a:lnTo>
                  <a:lnTo>
                    <a:pt x="4168" y="4545"/>
                  </a:lnTo>
                  <a:cubicBezTo>
                    <a:pt x="4168" y="4545"/>
                    <a:pt x="4196" y="4574"/>
                    <a:pt x="4246" y="4599"/>
                  </a:cubicBezTo>
                  <a:cubicBezTo>
                    <a:pt x="4221" y="4586"/>
                    <a:pt x="4209" y="4586"/>
                    <a:pt x="4196" y="4586"/>
                  </a:cubicBezTo>
                  <a:cubicBezTo>
                    <a:pt x="4183" y="4574"/>
                    <a:pt x="4168" y="4574"/>
                    <a:pt x="4168" y="4574"/>
                  </a:cubicBezTo>
                  <a:lnTo>
                    <a:pt x="4168" y="4586"/>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1"/>
            <p:cNvSpPr/>
            <p:nvPr/>
          </p:nvSpPr>
          <p:spPr>
            <a:xfrm>
              <a:off x="6917136" y="2677677"/>
              <a:ext cx="147968" cy="232455"/>
            </a:xfrm>
            <a:custGeom>
              <a:rect b="b" l="l" r="r" t="t"/>
              <a:pathLst>
                <a:path extrusionOk="0" h="3486" w="2219">
                  <a:moveTo>
                    <a:pt x="1929" y="1"/>
                  </a:moveTo>
                  <a:cubicBezTo>
                    <a:pt x="1929" y="1"/>
                    <a:pt x="1039" y="274"/>
                    <a:pt x="501" y="1180"/>
                  </a:cubicBezTo>
                  <a:cubicBezTo>
                    <a:pt x="1" y="2058"/>
                    <a:pt x="1" y="3357"/>
                    <a:pt x="1" y="3473"/>
                  </a:cubicBezTo>
                  <a:lnTo>
                    <a:pt x="1" y="3486"/>
                  </a:lnTo>
                  <a:cubicBezTo>
                    <a:pt x="1" y="3486"/>
                    <a:pt x="1209" y="2806"/>
                    <a:pt x="1731" y="1901"/>
                  </a:cubicBezTo>
                  <a:cubicBezTo>
                    <a:pt x="2218" y="1061"/>
                    <a:pt x="1982" y="183"/>
                    <a:pt x="1941" y="26"/>
                  </a:cubicBezTo>
                  <a:lnTo>
                    <a:pt x="1929"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1"/>
            <p:cNvSpPr/>
            <p:nvPr/>
          </p:nvSpPr>
          <p:spPr>
            <a:xfrm>
              <a:off x="6932874" y="2677677"/>
              <a:ext cx="129497" cy="205382"/>
            </a:xfrm>
            <a:custGeom>
              <a:rect b="b" l="l" r="r" t="t"/>
              <a:pathLst>
                <a:path extrusionOk="0" h="3080" w="1942">
                  <a:moveTo>
                    <a:pt x="1705" y="1"/>
                  </a:moveTo>
                  <a:cubicBezTo>
                    <a:pt x="1705" y="1"/>
                    <a:pt x="919" y="249"/>
                    <a:pt x="447" y="1048"/>
                  </a:cubicBezTo>
                  <a:cubicBezTo>
                    <a:pt x="1" y="1822"/>
                    <a:pt x="1" y="2964"/>
                    <a:pt x="1" y="3067"/>
                  </a:cubicBezTo>
                  <a:lnTo>
                    <a:pt x="1" y="3080"/>
                  </a:lnTo>
                  <a:cubicBezTo>
                    <a:pt x="1" y="3080"/>
                    <a:pt x="1051" y="2476"/>
                    <a:pt x="1523" y="1677"/>
                  </a:cubicBezTo>
                  <a:cubicBezTo>
                    <a:pt x="1941" y="944"/>
                    <a:pt x="1746" y="171"/>
                    <a:pt x="1705" y="26"/>
                  </a:cubicBezTo>
                  <a:lnTo>
                    <a:pt x="1705"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1"/>
            <p:cNvSpPr/>
            <p:nvPr/>
          </p:nvSpPr>
          <p:spPr>
            <a:xfrm>
              <a:off x="6961014" y="2692614"/>
              <a:ext cx="85620" cy="139700"/>
            </a:xfrm>
            <a:custGeom>
              <a:rect b="b" l="l" r="r" t="t"/>
              <a:pathLst>
                <a:path extrusionOk="0" h="2095" w="1284">
                  <a:moveTo>
                    <a:pt x="1167" y="0"/>
                  </a:moveTo>
                  <a:cubicBezTo>
                    <a:pt x="1167" y="0"/>
                    <a:pt x="680" y="195"/>
                    <a:pt x="365" y="746"/>
                  </a:cubicBezTo>
                  <a:cubicBezTo>
                    <a:pt x="51" y="1271"/>
                    <a:pt x="0" y="2016"/>
                    <a:pt x="0" y="2095"/>
                  </a:cubicBezTo>
                  <a:cubicBezTo>
                    <a:pt x="0" y="2095"/>
                    <a:pt x="667" y="1664"/>
                    <a:pt x="982" y="1101"/>
                  </a:cubicBezTo>
                  <a:cubicBezTo>
                    <a:pt x="1283" y="601"/>
                    <a:pt x="1192" y="104"/>
                    <a:pt x="1180" y="13"/>
                  </a:cubicBezTo>
                  <a:lnTo>
                    <a:pt x="116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1"/>
            <p:cNvSpPr/>
            <p:nvPr/>
          </p:nvSpPr>
          <p:spPr>
            <a:xfrm>
              <a:off x="7046569" y="2676877"/>
              <a:ext cx="181910" cy="194046"/>
            </a:xfrm>
            <a:custGeom>
              <a:rect b="b" l="l" r="r" t="t"/>
              <a:pathLst>
                <a:path extrusionOk="0" h="2910" w="2728">
                  <a:moveTo>
                    <a:pt x="13" y="0"/>
                  </a:moveTo>
                  <a:cubicBezTo>
                    <a:pt x="13" y="0"/>
                    <a:pt x="0" y="944"/>
                    <a:pt x="696" y="1718"/>
                  </a:cubicBezTo>
                  <a:cubicBezTo>
                    <a:pt x="1378" y="2476"/>
                    <a:pt x="2608" y="2869"/>
                    <a:pt x="2715" y="2910"/>
                  </a:cubicBezTo>
                  <a:lnTo>
                    <a:pt x="2727" y="2910"/>
                  </a:lnTo>
                  <a:cubicBezTo>
                    <a:pt x="2727" y="2910"/>
                    <a:pt x="2463" y="1560"/>
                    <a:pt x="1755" y="774"/>
                  </a:cubicBezTo>
                  <a:cubicBezTo>
                    <a:pt x="1114" y="66"/>
                    <a:pt x="211" y="0"/>
                    <a:pt x="41"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1"/>
            <p:cNvSpPr/>
            <p:nvPr/>
          </p:nvSpPr>
          <p:spPr>
            <a:xfrm>
              <a:off x="7047436" y="2676877"/>
              <a:ext cx="160038" cy="171174"/>
            </a:xfrm>
            <a:custGeom>
              <a:rect b="b" l="l" r="r" t="t"/>
              <a:pathLst>
                <a:path extrusionOk="0" h="2567" w="2400">
                  <a:moveTo>
                    <a:pt x="0" y="0"/>
                  </a:moveTo>
                  <a:cubicBezTo>
                    <a:pt x="0" y="0"/>
                    <a:pt x="0" y="812"/>
                    <a:pt x="616" y="1507"/>
                  </a:cubicBezTo>
                  <a:cubicBezTo>
                    <a:pt x="1220" y="2174"/>
                    <a:pt x="2293" y="2529"/>
                    <a:pt x="2400" y="2567"/>
                  </a:cubicBezTo>
                  <a:cubicBezTo>
                    <a:pt x="2400" y="2567"/>
                    <a:pt x="2164" y="1375"/>
                    <a:pt x="1547" y="680"/>
                  </a:cubicBezTo>
                  <a:cubicBezTo>
                    <a:pt x="972" y="51"/>
                    <a:pt x="170" y="0"/>
                    <a:pt x="2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1"/>
            <p:cNvSpPr/>
            <p:nvPr/>
          </p:nvSpPr>
          <p:spPr>
            <a:xfrm>
              <a:off x="7058705" y="2688213"/>
              <a:ext cx="109359" cy="117094"/>
            </a:xfrm>
            <a:custGeom>
              <a:rect b="b" l="l" r="r" t="t"/>
              <a:pathLst>
                <a:path extrusionOk="0" h="1756" w="1640">
                  <a:moveTo>
                    <a:pt x="1" y="0"/>
                  </a:moveTo>
                  <a:cubicBezTo>
                    <a:pt x="1" y="0"/>
                    <a:pt x="42" y="525"/>
                    <a:pt x="473" y="997"/>
                  </a:cubicBezTo>
                  <a:cubicBezTo>
                    <a:pt x="882" y="1453"/>
                    <a:pt x="1573" y="1730"/>
                    <a:pt x="1640" y="1755"/>
                  </a:cubicBezTo>
                  <a:cubicBezTo>
                    <a:pt x="1640" y="1755"/>
                    <a:pt x="1432" y="981"/>
                    <a:pt x="1010" y="510"/>
                  </a:cubicBezTo>
                  <a:cubicBezTo>
                    <a:pt x="617" y="79"/>
                    <a:pt x="120" y="13"/>
                    <a:pt x="2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1"/>
            <p:cNvSpPr/>
            <p:nvPr/>
          </p:nvSpPr>
          <p:spPr>
            <a:xfrm>
              <a:off x="7047436" y="2560981"/>
              <a:ext cx="240390" cy="121429"/>
            </a:xfrm>
            <a:custGeom>
              <a:rect b="b" l="l" r="r" t="t"/>
              <a:pathLst>
                <a:path extrusionOk="0" h="1821" w="3605">
                  <a:moveTo>
                    <a:pt x="2957" y="1"/>
                  </a:moveTo>
                  <a:cubicBezTo>
                    <a:pt x="2473" y="1"/>
                    <a:pt x="1807" y="54"/>
                    <a:pt x="1271" y="295"/>
                  </a:cubicBezTo>
                  <a:cubicBezTo>
                    <a:pt x="393" y="675"/>
                    <a:pt x="66" y="1528"/>
                    <a:pt x="0" y="1685"/>
                  </a:cubicBezTo>
                  <a:lnTo>
                    <a:pt x="0" y="1710"/>
                  </a:lnTo>
                  <a:cubicBezTo>
                    <a:pt x="0" y="1710"/>
                    <a:pt x="309" y="1821"/>
                    <a:pt x="764" y="1821"/>
                  </a:cubicBezTo>
                  <a:cubicBezTo>
                    <a:pt x="1075" y="1821"/>
                    <a:pt x="1454" y="1769"/>
                    <a:pt x="1849" y="1594"/>
                  </a:cubicBezTo>
                  <a:cubicBezTo>
                    <a:pt x="2765" y="1188"/>
                    <a:pt x="3526" y="137"/>
                    <a:pt x="3604" y="34"/>
                  </a:cubicBezTo>
                  <a:cubicBezTo>
                    <a:pt x="3604" y="34"/>
                    <a:pt x="3337" y="1"/>
                    <a:pt x="295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1"/>
            <p:cNvSpPr/>
            <p:nvPr/>
          </p:nvSpPr>
          <p:spPr>
            <a:xfrm>
              <a:off x="7047436" y="2573584"/>
              <a:ext cx="212517" cy="107426"/>
            </a:xfrm>
            <a:custGeom>
              <a:rect b="b" l="l" r="r" t="t"/>
              <a:pathLst>
                <a:path extrusionOk="0" h="1611" w="3187">
                  <a:moveTo>
                    <a:pt x="2644" y="1"/>
                  </a:moveTo>
                  <a:cubicBezTo>
                    <a:pt x="2217" y="1"/>
                    <a:pt x="1614" y="47"/>
                    <a:pt x="1129" y="263"/>
                  </a:cubicBezTo>
                  <a:cubicBezTo>
                    <a:pt x="355" y="618"/>
                    <a:pt x="53" y="1351"/>
                    <a:pt x="0" y="1496"/>
                  </a:cubicBezTo>
                  <a:lnTo>
                    <a:pt x="0" y="1521"/>
                  </a:lnTo>
                  <a:cubicBezTo>
                    <a:pt x="0" y="1521"/>
                    <a:pt x="261" y="1610"/>
                    <a:pt x="648" y="1610"/>
                  </a:cubicBezTo>
                  <a:cubicBezTo>
                    <a:pt x="926" y="1610"/>
                    <a:pt x="1269" y="1564"/>
                    <a:pt x="1626" y="1405"/>
                  </a:cubicBezTo>
                  <a:cubicBezTo>
                    <a:pt x="2438" y="1037"/>
                    <a:pt x="3120" y="121"/>
                    <a:pt x="3174" y="43"/>
                  </a:cubicBezTo>
                  <a:lnTo>
                    <a:pt x="3186" y="27"/>
                  </a:lnTo>
                  <a:cubicBezTo>
                    <a:pt x="3186" y="27"/>
                    <a:pt x="2964" y="1"/>
                    <a:pt x="264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1"/>
            <p:cNvSpPr/>
            <p:nvPr/>
          </p:nvSpPr>
          <p:spPr>
            <a:xfrm>
              <a:off x="7061440" y="2599790"/>
              <a:ext cx="146035" cy="69683"/>
            </a:xfrm>
            <a:custGeom>
              <a:rect b="b" l="l" r="r" t="t"/>
              <a:pathLst>
                <a:path extrusionOk="0" h="1045" w="2190">
                  <a:moveTo>
                    <a:pt x="2081" y="0"/>
                  </a:moveTo>
                  <a:cubicBezTo>
                    <a:pt x="1842" y="0"/>
                    <a:pt x="1258" y="23"/>
                    <a:pt x="800" y="225"/>
                  </a:cubicBezTo>
                  <a:cubicBezTo>
                    <a:pt x="274" y="461"/>
                    <a:pt x="39" y="920"/>
                    <a:pt x="1" y="999"/>
                  </a:cubicBezTo>
                  <a:lnTo>
                    <a:pt x="1" y="1012"/>
                  </a:lnTo>
                  <a:cubicBezTo>
                    <a:pt x="1" y="1012"/>
                    <a:pt x="128" y="1045"/>
                    <a:pt x="328" y="1045"/>
                  </a:cubicBezTo>
                  <a:cubicBezTo>
                    <a:pt x="528" y="1045"/>
                    <a:pt x="800" y="1012"/>
                    <a:pt x="1089" y="879"/>
                  </a:cubicBezTo>
                  <a:cubicBezTo>
                    <a:pt x="1652" y="631"/>
                    <a:pt x="2136" y="55"/>
                    <a:pt x="2177" y="2"/>
                  </a:cubicBezTo>
                  <a:lnTo>
                    <a:pt x="2190" y="2"/>
                  </a:lnTo>
                  <a:cubicBezTo>
                    <a:pt x="2190" y="2"/>
                    <a:pt x="2150" y="0"/>
                    <a:pt x="208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1"/>
            <p:cNvSpPr/>
            <p:nvPr/>
          </p:nvSpPr>
          <p:spPr>
            <a:xfrm>
              <a:off x="6974017" y="2411143"/>
              <a:ext cx="109293" cy="263863"/>
            </a:xfrm>
            <a:custGeom>
              <a:rect b="b" l="l" r="r" t="t"/>
              <a:pathLst>
                <a:path extrusionOk="0" h="3957" w="1639">
                  <a:moveTo>
                    <a:pt x="592" y="0"/>
                  </a:moveTo>
                  <a:cubicBezTo>
                    <a:pt x="592" y="0"/>
                    <a:pt x="0" y="1258"/>
                    <a:pt x="120" y="2306"/>
                  </a:cubicBezTo>
                  <a:cubicBezTo>
                    <a:pt x="211" y="3265"/>
                    <a:pt x="919" y="3841"/>
                    <a:pt x="1051" y="3932"/>
                  </a:cubicBezTo>
                  <a:lnTo>
                    <a:pt x="1076" y="3957"/>
                  </a:lnTo>
                  <a:cubicBezTo>
                    <a:pt x="1076" y="3957"/>
                    <a:pt x="1639" y="3212"/>
                    <a:pt x="1535" y="2164"/>
                  </a:cubicBezTo>
                  <a:cubicBezTo>
                    <a:pt x="1428" y="1155"/>
                    <a:pt x="670" y="104"/>
                    <a:pt x="592" y="13"/>
                  </a:cubicBezTo>
                  <a:lnTo>
                    <a:pt x="592"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1"/>
            <p:cNvSpPr/>
            <p:nvPr/>
          </p:nvSpPr>
          <p:spPr>
            <a:xfrm>
              <a:off x="6982820" y="2441750"/>
              <a:ext cx="95289" cy="233255"/>
            </a:xfrm>
            <a:custGeom>
              <a:rect b="b" l="l" r="r" t="t"/>
              <a:pathLst>
                <a:path extrusionOk="0" h="3498" w="1429">
                  <a:moveTo>
                    <a:pt x="497" y="0"/>
                  </a:moveTo>
                  <a:cubicBezTo>
                    <a:pt x="497" y="0"/>
                    <a:pt x="0" y="1114"/>
                    <a:pt x="92" y="2045"/>
                  </a:cubicBezTo>
                  <a:cubicBezTo>
                    <a:pt x="183" y="2885"/>
                    <a:pt x="799" y="3394"/>
                    <a:pt x="919" y="3485"/>
                  </a:cubicBezTo>
                  <a:cubicBezTo>
                    <a:pt x="931" y="3485"/>
                    <a:pt x="931" y="3498"/>
                    <a:pt x="931" y="3498"/>
                  </a:cubicBezTo>
                  <a:cubicBezTo>
                    <a:pt x="931" y="3498"/>
                    <a:pt x="1428" y="2844"/>
                    <a:pt x="1324" y="1913"/>
                  </a:cubicBezTo>
                  <a:cubicBezTo>
                    <a:pt x="1233" y="1023"/>
                    <a:pt x="576" y="92"/>
                    <a:pt x="510" y="13"/>
                  </a:cubicBezTo>
                  <a:lnTo>
                    <a:pt x="497" y="0"/>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1"/>
            <p:cNvSpPr/>
            <p:nvPr/>
          </p:nvSpPr>
          <p:spPr>
            <a:xfrm>
              <a:off x="7004625" y="2499432"/>
              <a:ext cx="56880" cy="159038"/>
            </a:xfrm>
            <a:custGeom>
              <a:rect b="b" l="l" r="r" t="t"/>
              <a:pathLst>
                <a:path extrusionOk="0" h="2385" w="853">
                  <a:moveTo>
                    <a:pt x="277" y="0"/>
                  </a:moveTo>
                  <a:cubicBezTo>
                    <a:pt x="277" y="0"/>
                    <a:pt x="0" y="746"/>
                    <a:pt x="66" y="1391"/>
                  </a:cubicBezTo>
                  <a:cubicBezTo>
                    <a:pt x="120" y="1966"/>
                    <a:pt x="485" y="2318"/>
                    <a:pt x="551" y="2384"/>
                  </a:cubicBezTo>
                  <a:lnTo>
                    <a:pt x="563" y="2384"/>
                  </a:lnTo>
                  <a:cubicBezTo>
                    <a:pt x="563" y="2384"/>
                    <a:pt x="853" y="1954"/>
                    <a:pt x="787" y="1312"/>
                  </a:cubicBezTo>
                  <a:cubicBezTo>
                    <a:pt x="721" y="708"/>
                    <a:pt x="315" y="66"/>
                    <a:pt x="290"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1"/>
            <p:cNvSpPr/>
            <p:nvPr/>
          </p:nvSpPr>
          <p:spPr>
            <a:xfrm>
              <a:off x="6784369" y="2606259"/>
              <a:ext cx="260595" cy="99957"/>
            </a:xfrm>
            <a:custGeom>
              <a:rect b="b" l="l" r="r" t="t"/>
              <a:pathLst>
                <a:path extrusionOk="0" h="1499" w="3908">
                  <a:moveTo>
                    <a:pt x="1697" y="1"/>
                  </a:moveTo>
                  <a:cubicBezTo>
                    <a:pt x="884" y="1"/>
                    <a:pt x="95" y="253"/>
                    <a:pt x="1" y="286"/>
                  </a:cubicBezTo>
                  <a:cubicBezTo>
                    <a:pt x="1" y="286"/>
                    <a:pt x="1011" y="1229"/>
                    <a:pt x="2045" y="1452"/>
                  </a:cubicBezTo>
                  <a:cubicBezTo>
                    <a:pt x="2199" y="1485"/>
                    <a:pt x="2348" y="1498"/>
                    <a:pt x="2490" y="1498"/>
                  </a:cubicBezTo>
                  <a:cubicBezTo>
                    <a:pt x="3214" y="1498"/>
                    <a:pt x="3771" y="1146"/>
                    <a:pt x="3879" y="1059"/>
                  </a:cubicBezTo>
                  <a:cubicBezTo>
                    <a:pt x="3895" y="1059"/>
                    <a:pt x="3907" y="1047"/>
                    <a:pt x="3907" y="1047"/>
                  </a:cubicBezTo>
                  <a:cubicBezTo>
                    <a:pt x="3907" y="1047"/>
                    <a:pt x="3369" y="286"/>
                    <a:pt x="2335" y="62"/>
                  </a:cubicBezTo>
                  <a:cubicBezTo>
                    <a:pt x="2129" y="18"/>
                    <a:pt x="1912" y="1"/>
                    <a:pt x="169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1"/>
            <p:cNvSpPr/>
            <p:nvPr/>
          </p:nvSpPr>
          <p:spPr>
            <a:xfrm>
              <a:off x="6814177" y="2615528"/>
              <a:ext cx="230788" cy="87021"/>
            </a:xfrm>
            <a:custGeom>
              <a:rect b="b" l="l" r="r" t="t"/>
              <a:pathLst>
                <a:path extrusionOk="0" h="1305" w="3461">
                  <a:moveTo>
                    <a:pt x="1500" y="1"/>
                  </a:moveTo>
                  <a:cubicBezTo>
                    <a:pt x="783" y="1"/>
                    <a:pt x="95" y="221"/>
                    <a:pt x="13" y="250"/>
                  </a:cubicBezTo>
                  <a:lnTo>
                    <a:pt x="1" y="250"/>
                  </a:lnTo>
                  <a:cubicBezTo>
                    <a:pt x="1" y="250"/>
                    <a:pt x="903" y="1078"/>
                    <a:pt x="1809" y="1260"/>
                  </a:cubicBezTo>
                  <a:cubicBezTo>
                    <a:pt x="1951" y="1291"/>
                    <a:pt x="2088" y="1305"/>
                    <a:pt x="2220" y="1305"/>
                  </a:cubicBezTo>
                  <a:cubicBezTo>
                    <a:pt x="2851" y="1305"/>
                    <a:pt x="3336" y="998"/>
                    <a:pt x="3432" y="933"/>
                  </a:cubicBezTo>
                  <a:cubicBezTo>
                    <a:pt x="3448" y="920"/>
                    <a:pt x="3460" y="920"/>
                    <a:pt x="3460" y="920"/>
                  </a:cubicBezTo>
                  <a:cubicBezTo>
                    <a:pt x="3460" y="920"/>
                    <a:pt x="2976" y="250"/>
                    <a:pt x="2070" y="55"/>
                  </a:cubicBezTo>
                  <a:cubicBezTo>
                    <a:pt x="1885" y="16"/>
                    <a:pt x="1692" y="1"/>
                    <a:pt x="150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1"/>
            <p:cNvSpPr/>
            <p:nvPr/>
          </p:nvSpPr>
          <p:spPr>
            <a:xfrm>
              <a:off x="6870991" y="2635199"/>
              <a:ext cx="157371" cy="52546"/>
            </a:xfrm>
            <a:custGeom>
              <a:rect b="b" l="l" r="r" t="t"/>
              <a:pathLst>
                <a:path extrusionOk="0" h="788" w="2360">
                  <a:moveTo>
                    <a:pt x="933" y="1"/>
                  </a:moveTo>
                  <a:cubicBezTo>
                    <a:pt x="480" y="1"/>
                    <a:pt x="63" y="106"/>
                    <a:pt x="13" y="125"/>
                  </a:cubicBezTo>
                  <a:lnTo>
                    <a:pt x="1" y="125"/>
                  </a:lnTo>
                  <a:cubicBezTo>
                    <a:pt x="1" y="125"/>
                    <a:pt x="630" y="625"/>
                    <a:pt x="1259" y="754"/>
                  </a:cubicBezTo>
                  <a:cubicBezTo>
                    <a:pt x="1371" y="778"/>
                    <a:pt x="1478" y="788"/>
                    <a:pt x="1579" y="788"/>
                  </a:cubicBezTo>
                  <a:cubicBezTo>
                    <a:pt x="1984" y="788"/>
                    <a:pt x="2281" y="630"/>
                    <a:pt x="2344" y="597"/>
                  </a:cubicBezTo>
                  <a:lnTo>
                    <a:pt x="2360" y="584"/>
                  </a:lnTo>
                  <a:cubicBezTo>
                    <a:pt x="2360" y="584"/>
                    <a:pt x="2030" y="179"/>
                    <a:pt x="1401" y="47"/>
                  </a:cubicBezTo>
                  <a:cubicBezTo>
                    <a:pt x="1250" y="13"/>
                    <a:pt x="1089" y="1"/>
                    <a:pt x="93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1"/>
            <p:cNvSpPr/>
            <p:nvPr/>
          </p:nvSpPr>
          <p:spPr>
            <a:xfrm>
              <a:off x="7360315" y="2564048"/>
              <a:ext cx="211517" cy="220252"/>
            </a:xfrm>
            <a:custGeom>
              <a:rect b="b" l="l" r="r" t="t"/>
              <a:pathLst>
                <a:path extrusionOk="0" h="3303" w="3172">
                  <a:moveTo>
                    <a:pt x="3159" y="0"/>
                  </a:moveTo>
                  <a:cubicBezTo>
                    <a:pt x="3159" y="0"/>
                    <a:pt x="2083" y="41"/>
                    <a:pt x="1234" y="906"/>
                  </a:cubicBezTo>
                  <a:cubicBezTo>
                    <a:pt x="419" y="1730"/>
                    <a:pt x="38" y="3174"/>
                    <a:pt x="1" y="3303"/>
                  </a:cubicBezTo>
                  <a:cubicBezTo>
                    <a:pt x="1" y="3303"/>
                    <a:pt x="1532" y="2922"/>
                    <a:pt x="2397" y="2057"/>
                  </a:cubicBezTo>
                  <a:cubicBezTo>
                    <a:pt x="3171" y="1271"/>
                    <a:pt x="3171" y="223"/>
                    <a:pt x="3159" y="28"/>
                  </a:cubicBezTo>
                  <a:lnTo>
                    <a:pt x="3159"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1"/>
            <p:cNvSpPr/>
            <p:nvPr/>
          </p:nvSpPr>
          <p:spPr>
            <a:xfrm>
              <a:off x="7385721" y="2564848"/>
              <a:ext cx="186111" cy="195113"/>
            </a:xfrm>
            <a:custGeom>
              <a:rect b="b" l="l" r="r" t="t"/>
              <a:pathLst>
                <a:path extrusionOk="0" h="2926" w="2791">
                  <a:moveTo>
                    <a:pt x="2790" y="1"/>
                  </a:moveTo>
                  <a:cubicBezTo>
                    <a:pt x="2790" y="1"/>
                    <a:pt x="1847" y="42"/>
                    <a:pt x="1089" y="803"/>
                  </a:cubicBezTo>
                  <a:cubicBezTo>
                    <a:pt x="365" y="1523"/>
                    <a:pt x="25" y="2794"/>
                    <a:pt x="0" y="2910"/>
                  </a:cubicBezTo>
                  <a:lnTo>
                    <a:pt x="0" y="2926"/>
                  </a:lnTo>
                  <a:cubicBezTo>
                    <a:pt x="0" y="2926"/>
                    <a:pt x="1350" y="2570"/>
                    <a:pt x="2095" y="1797"/>
                  </a:cubicBezTo>
                  <a:cubicBezTo>
                    <a:pt x="2790" y="1117"/>
                    <a:pt x="2790" y="186"/>
                    <a:pt x="2790" y="29"/>
                  </a:cubicBezTo>
                  <a:lnTo>
                    <a:pt x="2790"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1"/>
            <p:cNvSpPr/>
            <p:nvPr/>
          </p:nvSpPr>
          <p:spPr>
            <a:xfrm>
              <a:off x="7431000" y="2578052"/>
              <a:ext cx="128631" cy="133698"/>
            </a:xfrm>
            <a:custGeom>
              <a:rect b="b" l="l" r="r" t="t"/>
              <a:pathLst>
                <a:path extrusionOk="0" h="2005" w="1929">
                  <a:moveTo>
                    <a:pt x="1929" y="1"/>
                  </a:moveTo>
                  <a:cubicBezTo>
                    <a:pt x="1929" y="1"/>
                    <a:pt x="1325" y="80"/>
                    <a:pt x="803" y="605"/>
                  </a:cubicBezTo>
                  <a:cubicBezTo>
                    <a:pt x="315" y="1102"/>
                    <a:pt x="29" y="1926"/>
                    <a:pt x="1" y="1992"/>
                  </a:cubicBezTo>
                  <a:lnTo>
                    <a:pt x="1" y="2004"/>
                  </a:lnTo>
                  <a:cubicBezTo>
                    <a:pt x="1" y="2004"/>
                    <a:pt x="881" y="1706"/>
                    <a:pt x="1403" y="1193"/>
                  </a:cubicBezTo>
                  <a:cubicBezTo>
                    <a:pt x="1863" y="721"/>
                    <a:pt x="1916" y="133"/>
                    <a:pt x="1929" y="26"/>
                  </a:cubicBezTo>
                  <a:lnTo>
                    <a:pt x="192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1"/>
            <p:cNvSpPr/>
            <p:nvPr/>
          </p:nvSpPr>
          <p:spPr>
            <a:xfrm>
              <a:off x="7553497" y="2564048"/>
              <a:ext cx="171174" cy="268264"/>
            </a:xfrm>
            <a:custGeom>
              <a:rect b="b" l="l" r="r" t="t"/>
              <a:pathLst>
                <a:path extrusionOk="0" h="4023" w="2567">
                  <a:moveTo>
                    <a:pt x="287" y="0"/>
                  </a:moveTo>
                  <a:cubicBezTo>
                    <a:pt x="287" y="0"/>
                    <a:pt x="0" y="1035"/>
                    <a:pt x="563" y="2111"/>
                  </a:cubicBezTo>
                  <a:cubicBezTo>
                    <a:pt x="1089" y="3145"/>
                    <a:pt x="2347" y="3944"/>
                    <a:pt x="2451" y="4023"/>
                  </a:cubicBezTo>
                  <a:lnTo>
                    <a:pt x="2463" y="4023"/>
                  </a:lnTo>
                  <a:cubicBezTo>
                    <a:pt x="2463" y="4023"/>
                    <a:pt x="2567" y="2438"/>
                    <a:pt x="2004" y="1365"/>
                  </a:cubicBezTo>
                  <a:cubicBezTo>
                    <a:pt x="1507" y="381"/>
                    <a:pt x="510" y="54"/>
                    <a:pt x="32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1"/>
            <p:cNvSpPr/>
            <p:nvPr/>
          </p:nvSpPr>
          <p:spPr>
            <a:xfrm>
              <a:off x="7556831" y="2563181"/>
              <a:ext cx="150436" cy="237723"/>
            </a:xfrm>
            <a:custGeom>
              <a:rect b="b" l="l" r="r" t="t"/>
              <a:pathLst>
                <a:path extrusionOk="0" h="3565" w="2256">
                  <a:moveTo>
                    <a:pt x="252" y="1"/>
                  </a:moveTo>
                  <a:cubicBezTo>
                    <a:pt x="252" y="1"/>
                    <a:pt x="1" y="919"/>
                    <a:pt x="501" y="1875"/>
                  </a:cubicBezTo>
                  <a:cubicBezTo>
                    <a:pt x="960" y="2778"/>
                    <a:pt x="2061" y="3501"/>
                    <a:pt x="2165" y="3552"/>
                  </a:cubicBezTo>
                  <a:lnTo>
                    <a:pt x="2165" y="3564"/>
                  </a:lnTo>
                  <a:cubicBezTo>
                    <a:pt x="2165" y="3564"/>
                    <a:pt x="2256" y="2164"/>
                    <a:pt x="1759" y="1221"/>
                  </a:cubicBezTo>
                  <a:cubicBezTo>
                    <a:pt x="1312" y="356"/>
                    <a:pt x="435" y="67"/>
                    <a:pt x="278" y="13"/>
                  </a:cubicBezTo>
                  <a:cubicBezTo>
                    <a:pt x="265" y="13"/>
                    <a:pt x="252" y="1"/>
                    <a:pt x="25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1"/>
            <p:cNvSpPr/>
            <p:nvPr/>
          </p:nvSpPr>
          <p:spPr>
            <a:xfrm>
              <a:off x="7575303" y="2579785"/>
              <a:ext cx="95289" cy="162572"/>
            </a:xfrm>
            <a:custGeom>
              <a:rect b="b" l="l" r="r" t="t"/>
              <a:pathLst>
                <a:path extrusionOk="0" h="2438" w="1429">
                  <a:moveTo>
                    <a:pt x="117" y="0"/>
                  </a:moveTo>
                  <a:cubicBezTo>
                    <a:pt x="117" y="0"/>
                    <a:pt x="1" y="591"/>
                    <a:pt x="340" y="1246"/>
                  </a:cubicBezTo>
                  <a:cubicBezTo>
                    <a:pt x="655" y="1862"/>
                    <a:pt x="1350" y="2387"/>
                    <a:pt x="1416" y="2438"/>
                  </a:cubicBezTo>
                  <a:lnTo>
                    <a:pt x="1428" y="2438"/>
                  </a:lnTo>
                  <a:cubicBezTo>
                    <a:pt x="1428" y="2438"/>
                    <a:pt x="1416" y="1522"/>
                    <a:pt x="1076" y="865"/>
                  </a:cubicBezTo>
                  <a:cubicBezTo>
                    <a:pt x="774" y="277"/>
                    <a:pt x="236" y="41"/>
                    <a:pt x="13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1"/>
            <p:cNvSpPr/>
            <p:nvPr/>
          </p:nvSpPr>
          <p:spPr>
            <a:xfrm>
              <a:off x="7573636" y="2478360"/>
              <a:ext cx="299738" cy="112893"/>
            </a:xfrm>
            <a:custGeom>
              <a:rect b="b" l="l" r="r" t="t"/>
              <a:pathLst>
                <a:path extrusionOk="0" h="1693" w="4495">
                  <a:moveTo>
                    <a:pt x="2346" y="0"/>
                  </a:moveTo>
                  <a:cubicBezTo>
                    <a:pt x="2169" y="0"/>
                    <a:pt x="1993" y="12"/>
                    <a:pt x="1821" y="40"/>
                  </a:cubicBezTo>
                  <a:cubicBezTo>
                    <a:pt x="746" y="225"/>
                    <a:pt x="117" y="1078"/>
                    <a:pt x="13" y="1235"/>
                  </a:cubicBezTo>
                  <a:cubicBezTo>
                    <a:pt x="0" y="1247"/>
                    <a:pt x="0" y="1260"/>
                    <a:pt x="0" y="1260"/>
                  </a:cubicBezTo>
                  <a:cubicBezTo>
                    <a:pt x="0" y="1260"/>
                    <a:pt x="655" y="1693"/>
                    <a:pt x="1602" y="1693"/>
                  </a:cubicBezTo>
                  <a:cubicBezTo>
                    <a:pt x="1759" y="1693"/>
                    <a:pt x="1924" y="1681"/>
                    <a:pt x="2095" y="1653"/>
                  </a:cubicBezTo>
                  <a:cubicBezTo>
                    <a:pt x="3237" y="1471"/>
                    <a:pt x="4388" y="527"/>
                    <a:pt x="4495" y="433"/>
                  </a:cubicBezTo>
                  <a:cubicBezTo>
                    <a:pt x="4495" y="433"/>
                    <a:pt x="3414" y="0"/>
                    <a:pt x="2346"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1"/>
            <p:cNvSpPr/>
            <p:nvPr/>
          </p:nvSpPr>
          <p:spPr>
            <a:xfrm>
              <a:off x="7573636" y="2488296"/>
              <a:ext cx="264730" cy="98223"/>
            </a:xfrm>
            <a:custGeom>
              <a:rect b="b" l="l" r="r" t="t"/>
              <a:pathLst>
                <a:path extrusionOk="0" h="1473" w="3970">
                  <a:moveTo>
                    <a:pt x="2074" y="1"/>
                  </a:moveTo>
                  <a:cubicBezTo>
                    <a:pt x="1918" y="1"/>
                    <a:pt x="1762" y="11"/>
                    <a:pt x="1611" y="35"/>
                  </a:cubicBezTo>
                  <a:cubicBezTo>
                    <a:pt x="655" y="193"/>
                    <a:pt x="104" y="941"/>
                    <a:pt x="13" y="1070"/>
                  </a:cubicBezTo>
                  <a:cubicBezTo>
                    <a:pt x="0" y="1086"/>
                    <a:pt x="0" y="1098"/>
                    <a:pt x="0" y="1098"/>
                  </a:cubicBezTo>
                  <a:cubicBezTo>
                    <a:pt x="0" y="1098"/>
                    <a:pt x="578" y="1473"/>
                    <a:pt x="1411" y="1473"/>
                  </a:cubicBezTo>
                  <a:cubicBezTo>
                    <a:pt x="1549" y="1473"/>
                    <a:pt x="1695" y="1462"/>
                    <a:pt x="1847" y="1438"/>
                  </a:cubicBezTo>
                  <a:cubicBezTo>
                    <a:pt x="2856" y="1281"/>
                    <a:pt x="3866" y="457"/>
                    <a:pt x="3970" y="378"/>
                  </a:cubicBezTo>
                  <a:cubicBezTo>
                    <a:pt x="3970" y="378"/>
                    <a:pt x="3016" y="1"/>
                    <a:pt x="207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1"/>
            <p:cNvSpPr/>
            <p:nvPr/>
          </p:nvSpPr>
          <p:spPr>
            <a:xfrm>
              <a:off x="7591907" y="2512302"/>
              <a:ext cx="181043" cy="58881"/>
            </a:xfrm>
            <a:custGeom>
              <a:rect b="b" l="l" r="r" t="t"/>
              <a:pathLst>
                <a:path extrusionOk="0" h="883" w="2715">
                  <a:moveTo>
                    <a:pt x="1506" y="1"/>
                  </a:moveTo>
                  <a:cubicBezTo>
                    <a:pt x="1374" y="1"/>
                    <a:pt x="1241" y="10"/>
                    <a:pt x="1113" y="31"/>
                  </a:cubicBezTo>
                  <a:cubicBezTo>
                    <a:pt x="459" y="135"/>
                    <a:pt x="66" y="581"/>
                    <a:pt x="0" y="660"/>
                  </a:cubicBezTo>
                  <a:lnTo>
                    <a:pt x="0" y="672"/>
                  </a:lnTo>
                  <a:cubicBezTo>
                    <a:pt x="0" y="672"/>
                    <a:pt x="366" y="883"/>
                    <a:pt x="906" y="883"/>
                  </a:cubicBezTo>
                  <a:cubicBezTo>
                    <a:pt x="1013" y="883"/>
                    <a:pt x="1127" y="875"/>
                    <a:pt x="1246" y="855"/>
                  </a:cubicBezTo>
                  <a:cubicBezTo>
                    <a:pt x="1941" y="738"/>
                    <a:pt x="2648" y="238"/>
                    <a:pt x="2714" y="188"/>
                  </a:cubicBezTo>
                  <a:cubicBezTo>
                    <a:pt x="2714" y="188"/>
                    <a:pt x="2119" y="1"/>
                    <a:pt x="150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1"/>
            <p:cNvSpPr/>
            <p:nvPr/>
          </p:nvSpPr>
          <p:spPr>
            <a:xfrm>
              <a:off x="7521222" y="2258237"/>
              <a:ext cx="131098" cy="302472"/>
            </a:xfrm>
            <a:custGeom>
              <a:rect b="b" l="l" r="r" t="t"/>
              <a:pathLst>
                <a:path extrusionOk="0" h="4536" w="1966">
                  <a:moveTo>
                    <a:pt x="1375" y="0"/>
                  </a:moveTo>
                  <a:cubicBezTo>
                    <a:pt x="1375" y="0"/>
                    <a:pt x="352" y="1233"/>
                    <a:pt x="170" y="2425"/>
                  </a:cubicBezTo>
                  <a:cubicBezTo>
                    <a:pt x="0" y="3514"/>
                    <a:pt x="629" y="4363"/>
                    <a:pt x="733" y="4520"/>
                  </a:cubicBezTo>
                  <a:cubicBezTo>
                    <a:pt x="746" y="4536"/>
                    <a:pt x="758" y="4536"/>
                    <a:pt x="758" y="4536"/>
                  </a:cubicBezTo>
                  <a:cubicBezTo>
                    <a:pt x="758" y="4536"/>
                    <a:pt x="1598" y="3878"/>
                    <a:pt x="1780" y="2674"/>
                  </a:cubicBezTo>
                  <a:cubicBezTo>
                    <a:pt x="1966" y="1532"/>
                    <a:pt x="1428" y="145"/>
                    <a:pt x="1375" y="13"/>
                  </a:cubicBezTo>
                  <a:lnTo>
                    <a:pt x="1375"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1"/>
            <p:cNvSpPr/>
            <p:nvPr/>
          </p:nvSpPr>
          <p:spPr>
            <a:xfrm>
              <a:off x="7527291" y="2294113"/>
              <a:ext cx="114561" cy="266597"/>
            </a:xfrm>
            <a:custGeom>
              <a:rect b="b" l="l" r="r" t="t"/>
              <a:pathLst>
                <a:path extrusionOk="0" h="3998" w="1718">
                  <a:moveTo>
                    <a:pt x="1192" y="0"/>
                  </a:moveTo>
                  <a:cubicBezTo>
                    <a:pt x="1192" y="0"/>
                    <a:pt x="315" y="1073"/>
                    <a:pt x="145" y="2136"/>
                  </a:cubicBezTo>
                  <a:cubicBezTo>
                    <a:pt x="0" y="3092"/>
                    <a:pt x="538" y="3853"/>
                    <a:pt x="642" y="3982"/>
                  </a:cubicBezTo>
                  <a:lnTo>
                    <a:pt x="655" y="3998"/>
                  </a:lnTo>
                  <a:cubicBezTo>
                    <a:pt x="655" y="3998"/>
                    <a:pt x="1387" y="3407"/>
                    <a:pt x="1560" y="2347"/>
                  </a:cubicBezTo>
                  <a:cubicBezTo>
                    <a:pt x="1718" y="1337"/>
                    <a:pt x="1246" y="117"/>
                    <a:pt x="12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1"/>
            <p:cNvSpPr/>
            <p:nvPr/>
          </p:nvSpPr>
          <p:spPr>
            <a:xfrm>
              <a:off x="7548229" y="2359530"/>
              <a:ext cx="69083" cy="182777"/>
            </a:xfrm>
            <a:custGeom>
              <a:rect b="b" l="l" r="r" t="t"/>
              <a:pathLst>
                <a:path extrusionOk="0" h="2741" w="1036">
                  <a:moveTo>
                    <a:pt x="746" y="1"/>
                  </a:moveTo>
                  <a:cubicBezTo>
                    <a:pt x="746" y="1"/>
                    <a:pt x="208" y="749"/>
                    <a:pt x="105" y="1482"/>
                  </a:cubicBezTo>
                  <a:cubicBezTo>
                    <a:pt x="1" y="2136"/>
                    <a:pt x="303" y="2636"/>
                    <a:pt x="366" y="2727"/>
                  </a:cubicBezTo>
                  <a:lnTo>
                    <a:pt x="366" y="2740"/>
                  </a:lnTo>
                  <a:cubicBezTo>
                    <a:pt x="366" y="2740"/>
                    <a:pt x="812" y="2334"/>
                    <a:pt x="916" y="1601"/>
                  </a:cubicBezTo>
                  <a:cubicBezTo>
                    <a:pt x="1036" y="906"/>
                    <a:pt x="775" y="79"/>
                    <a:pt x="74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1"/>
            <p:cNvSpPr/>
            <p:nvPr/>
          </p:nvSpPr>
          <p:spPr>
            <a:xfrm>
              <a:off x="7295699" y="2429614"/>
              <a:ext cx="274398" cy="144368"/>
            </a:xfrm>
            <a:custGeom>
              <a:rect b="b" l="l" r="r" t="t"/>
              <a:pathLst>
                <a:path extrusionOk="0" h="2165" w="4115">
                  <a:moveTo>
                    <a:pt x="379" y="1"/>
                  </a:moveTo>
                  <a:cubicBezTo>
                    <a:pt x="178" y="1"/>
                    <a:pt x="40" y="9"/>
                    <a:pt x="1" y="13"/>
                  </a:cubicBezTo>
                  <a:cubicBezTo>
                    <a:pt x="1" y="13"/>
                    <a:pt x="838" y="1349"/>
                    <a:pt x="1926" y="1900"/>
                  </a:cubicBezTo>
                  <a:cubicBezTo>
                    <a:pt x="2337" y="2102"/>
                    <a:pt x="2749" y="2165"/>
                    <a:pt x="3104" y="2165"/>
                  </a:cubicBezTo>
                  <a:cubicBezTo>
                    <a:pt x="3599" y="2165"/>
                    <a:pt x="3982" y="2042"/>
                    <a:pt x="4090" y="2004"/>
                  </a:cubicBezTo>
                  <a:lnTo>
                    <a:pt x="4115" y="1991"/>
                  </a:lnTo>
                  <a:cubicBezTo>
                    <a:pt x="4115" y="1991"/>
                    <a:pt x="3747" y="981"/>
                    <a:pt x="2659" y="431"/>
                  </a:cubicBezTo>
                  <a:cubicBezTo>
                    <a:pt x="1906" y="60"/>
                    <a:pt x="917" y="1"/>
                    <a:pt x="379"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1"/>
            <p:cNvSpPr/>
            <p:nvPr/>
          </p:nvSpPr>
          <p:spPr>
            <a:xfrm>
              <a:off x="7327173" y="2445485"/>
              <a:ext cx="242924" cy="127364"/>
            </a:xfrm>
            <a:custGeom>
              <a:rect b="b" l="l" r="r" t="t"/>
              <a:pathLst>
                <a:path extrusionOk="0" h="1910" w="3643">
                  <a:moveTo>
                    <a:pt x="330" y="0"/>
                  </a:moveTo>
                  <a:cubicBezTo>
                    <a:pt x="160" y="0"/>
                    <a:pt x="44" y="7"/>
                    <a:pt x="13" y="11"/>
                  </a:cubicBezTo>
                  <a:lnTo>
                    <a:pt x="1" y="11"/>
                  </a:lnTo>
                  <a:cubicBezTo>
                    <a:pt x="1" y="11"/>
                    <a:pt x="759" y="1190"/>
                    <a:pt x="1715" y="1662"/>
                  </a:cubicBezTo>
                  <a:cubicBezTo>
                    <a:pt x="2084" y="1851"/>
                    <a:pt x="2456" y="1910"/>
                    <a:pt x="2773" y="1910"/>
                  </a:cubicBezTo>
                  <a:cubicBezTo>
                    <a:pt x="3199" y="1910"/>
                    <a:pt x="3528" y="1803"/>
                    <a:pt x="3618" y="1766"/>
                  </a:cubicBezTo>
                  <a:lnTo>
                    <a:pt x="3643" y="1766"/>
                  </a:lnTo>
                  <a:cubicBezTo>
                    <a:pt x="3643" y="1766"/>
                    <a:pt x="3316" y="875"/>
                    <a:pt x="2344" y="391"/>
                  </a:cubicBezTo>
                  <a:cubicBezTo>
                    <a:pt x="1682" y="54"/>
                    <a:pt x="799" y="0"/>
                    <a:pt x="33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1"/>
            <p:cNvSpPr/>
            <p:nvPr/>
          </p:nvSpPr>
          <p:spPr>
            <a:xfrm>
              <a:off x="7386522" y="2474892"/>
              <a:ext cx="166173" cy="84687"/>
            </a:xfrm>
            <a:custGeom>
              <a:rect b="b" l="l" r="r" t="t"/>
              <a:pathLst>
                <a:path extrusionOk="0" h="1270" w="2492">
                  <a:moveTo>
                    <a:pt x="1" y="0"/>
                  </a:moveTo>
                  <a:cubicBezTo>
                    <a:pt x="1" y="0"/>
                    <a:pt x="551" y="749"/>
                    <a:pt x="1205" y="1076"/>
                  </a:cubicBezTo>
                  <a:cubicBezTo>
                    <a:pt x="1507" y="1227"/>
                    <a:pt x="1799" y="1270"/>
                    <a:pt x="2028" y="1270"/>
                  </a:cubicBezTo>
                  <a:cubicBezTo>
                    <a:pt x="2258" y="1270"/>
                    <a:pt x="2424" y="1227"/>
                    <a:pt x="2476" y="1208"/>
                  </a:cubicBezTo>
                  <a:lnTo>
                    <a:pt x="2492" y="1208"/>
                  </a:lnTo>
                  <a:cubicBezTo>
                    <a:pt x="2492" y="1208"/>
                    <a:pt x="2240" y="658"/>
                    <a:pt x="1586" y="328"/>
                  </a:cubicBezTo>
                  <a:cubicBezTo>
                    <a:pt x="957" y="13"/>
                    <a:pt x="92" y="0"/>
                    <a:pt x="1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41"/>
          <p:cNvGrpSpPr/>
          <p:nvPr/>
        </p:nvGrpSpPr>
        <p:grpSpPr>
          <a:xfrm rot="560616">
            <a:off x="6112513" y="4200652"/>
            <a:ext cx="1148352" cy="1064034"/>
            <a:chOff x="7893253" y="3121156"/>
            <a:chExt cx="856410" cy="793528"/>
          </a:xfrm>
        </p:grpSpPr>
        <p:sp>
          <p:nvSpPr>
            <p:cNvPr id="3169" name="Google Shape;3169;p41"/>
            <p:cNvSpPr/>
            <p:nvPr/>
          </p:nvSpPr>
          <p:spPr>
            <a:xfrm>
              <a:off x="8310225" y="3121156"/>
              <a:ext cx="439438" cy="588340"/>
            </a:xfrm>
            <a:custGeom>
              <a:rect b="b" l="l" r="r" t="t"/>
              <a:pathLst>
                <a:path extrusionOk="0" h="8823" w="6590">
                  <a:moveTo>
                    <a:pt x="654" y="16"/>
                  </a:moveTo>
                  <a:cubicBezTo>
                    <a:pt x="642" y="0"/>
                    <a:pt x="629" y="0"/>
                    <a:pt x="629" y="0"/>
                  </a:cubicBezTo>
                  <a:cubicBezTo>
                    <a:pt x="629" y="0"/>
                    <a:pt x="0" y="3737"/>
                    <a:pt x="1258" y="6108"/>
                  </a:cubicBezTo>
                  <a:cubicBezTo>
                    <a:pt x="2397" y="8256"/>
                    <a:pt x="5017" y="8744"/>
                    <a:pt x="5504" y="8807"/>
                  </a:cubicBezTo>
                  <a:cubicBezTo>
                    <a:pt x="5555" y="8823"/>
                    <a:pt x="5583" y="8823"/>
                    <a:pt x="5583" y="8823"/>
                  </a:cubicBezTo>
                  <a:cubicBezTo>
                    <a:pt x="5583" y="8823"/>
                    <a:pt x="6589" y="6319"/>
                    <a:pt x="5331" y="3948"/>
                  </a:cubicBezTo>
                  <a:cubicBezTo>
                    <a:pt x="4139" y="1692"/>
                    <a:pt x="956" y="158"/>
                    <a:pt x="654"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1"/>
            <p:cNvSpPr/>
            <p:nvPr/>
          </p:nvSpPr>
          <p:spPr>
            <a:xfrm>
              <a:off x="7992879" y="3473512"/>
              <a:ext cx="435237" cy="425568"/>
            </a:xfrm>
            <a:custGeom>
              <a:rect b="b" l="l" r="r" t="t"/>
              <a:pathLst>
                <a:path extrusionOk="0" h="6382" w="6527">
                  <a:moveTo>
                    <a:pt x="13" y="0"/>
                  </a:moveTo>
                  <a:lnTo>
                    <a:pt x="0" y="0"/>
                  </a:lnTo>
                  <a:cubicBezTo>
                    <a:pt x="0" y="0"/>
                    <a:pt x="419" y="3249"/>
                    <a:pt x="2057" y="4888"/>
                  </a:cubicBezTo>
                  <a:cubicBezTo>
                    <a:pt x="3539" y="6382"/>
                    <a:pt x="5832" y="6118"/>
                    <a:pt x="6253" y="6055"/>
                  </a:cubicBezTo>
                  <a:cubicBezTo>
                    <a:pt x="6291" y="6055"/>
                    <a:pt x="6316" y="6039"/>
                    <a:pt x="6316" y="6039"/>
                  </a:cubicBezTo>
                  <a:cubicBezTo>
                    <a:pt x="6316" y="6039"/>
                    <a:pt x="6527" y="3708"/>
                    <a:pt x="4888" y="2070"/>
                  </a:cubicBezTo>
                  <a:cubicBezTo>
                    <a:pt x="3328" y="497"/>
                    <a:pt x="302" y="38"/>
                    <a:pt x="13" y="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1"/>
            <p:cNvSpPr/>
            <p:nvPr/>
          </p:nvSpPr>
          <p:spPr>
            <a:xfrm>
              <a:off x="8211400" y="3155298"/>
              <a:ext cx="439704" cy="587339"/>
            </a:xfrm>
            <a:custGeom>
              <a:rect b="b" l="l" r="r" t="t"/>
              <a:pathLst>
                <a:path extrusionOk="0" h="8808" w="6594">
                  <a:moveTo>
                    <a:pt x="630" y="1"/>
                  </a:moveTo>
                  <a:cubicBezTo>
                    <a:pt x="630" y="1"/>
                    <a:pt x="1" y="3734"/>
                    <a:pt x="1259" y="6093"/>
                  </a:cubicBezTo>
                  <a:cubicBezTo>
                    <a:pt x="2397" y="8245"/>
                    <a:pt x="5021" y="8729"/>
                    <a:pt x="5505" y="8795"/>
                  </a:cubicBezTo>
                  <a:cubicBezTo>
                    <a:pt x="5543" y="8808"/>
                    <a:pt x="5571" y="8808"/>
                    <a:pt x="5571" y="8808"/>
                  </a:cubicBezTo>
                  <a:cubicBezTo>
                    <a:pt x="5571" y="8808"/>
                    <a:pt x="6593" y="6304"/>
                    <a:pt x="5335" y="3932"/>
                  </a:cubicBezTo>
                  <a:cubicBezTo>
                    <a:pt x="4140" y="1677"/>
                    <a:pt x="944" y="146"/>
                    <a:pt x="655"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1"/>
            <p:cNvSpPr/>
            <p:nvPr/>
          </p:nvSpPr>
          <p:spPr>
            <a:xfrm>
              <a:off x="8255012" y="3155298"/>
              <a:ext cx="396094" cy="587339"/>
            </a:xfrm>
            <a:custGeom>
              <a:rect b="b" l="l" r="r" t="t"/>
              <a:pathLst>
                <a:path extrusionOk="0" h="8808" w="5940">
                  <a:moveTo>
                    <a:pt x="1" y="1"/>
                  </a:moveTo>
                  <a:lnTo>
                    <a:pt x="4851" y="8795"/>
                  </a:lnTo>
                  <a:cubicBezTo>
                    <a:pt x="4889" y="8808"/>
                    <a:pt x="4917" y="8808"/>
                    <a:pt x="4917" y="8808"/>
                  </a:cubicBezTo>
                  <a:cubicBezTo>
                    <a:pt x="4917" y="8808"/>
                    <a:pt x="5939" y="6304"/>
                    <a:pt x="4681" y="3932"/>
                  </a:cubicBezTo>
                  <a:cubicBezTo>
                    <a:pt x="3486" y="1677"/>
                    <a:pt x="290" y="146"/>
                    <a:pt x="1"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1"/>
            <p:cNvSpPr/>
            <p:nvPr/>
          </p:nvSpPr>
          <p:spPr>
            <a:xfrm>
              <a:off x="7893253" y="3506654"/>
              <a:ext cx="436104" cy="408030"/>
            </a:xfrm>
            <a:custGeom>
              <a:rect b="b" l="l" r="r" t="t"/>
              <a:pathLst>
                <a:path extrusionOk="0" h="6119" w="6540">
                  <a:moveTo>
                    <a:pt x="0" y="0"/>
                  </a:moveTo>
                  <a:cubicBezTo>
                    <a:pt x="0" y="0"/>
                    <a:pt x="434" y="3249"/>
                    <a:pt x="2070" y="4900"/>
                  </a:cubicBezTo>
                  <a:cubicBezTo>
                    <a:pt x="3102" y="5933"/>
                    <a:pt x="4528" y="6119"/>
                    <a:pt x="5441" y="6119"/>
                  </a:cubicBezTo>
                  <a:cubicBezTo>
                    <a:pt x="5838" y="6119"/>
                    <a:pt x="6138" y="6084"/>
                    <a:pt x="6266" y="6067"/>
                  </a:cubicBezTo>
                  <a:cubicBezTo>
                    <a:pt x="6303" y="6055"/>
                    <a:pt x="6332" y="6055"/>
                    <a:pt x="6332" y="6055"/>
                  </a:cubicBezTo>
                  <a:cubicBezTo>
                    <a:pt x="6332" y="6055"/>
                    <a:pt x="6539" y="3721"/>
                    <a:pt x="4901" y="2070"/>
                  </a:cubicBezTo>
                  <a:cubicBezTo>
                    <a:pt x="3328" y="510"/>
                    <a:pt x="302" y="38"/>
                    <a:pt x="26"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1"/>
            <p:cNvSpPr/>
            <p:nvPr/>
          </p:nvSpPr>
          <p:spPr>
            <a:xfrm>
              <a:off x="7894920" y="3506654"/>
              <a:ext cx="434436" cy="404629"/>
            </a:xfrm>
            <a:custGeom>
              <a:rect b="b" l="l" r="r" t="t"/>
              <a:pathLst>
                <a:path extrusionOk="0" h="6068" w="6515">
                  <a:moveTo>
                    <a:pt x="1" y="0"/>
                  </a:moveTo>
                  <a:lnTo>
                    <a:pt x="6241" y="6067"/>
                  </a:lnTo>
                  <a:cubicBezTo>
                    <a:pt x="6278" y="6055"/>
                    <a:pt x="6307" y="6055"/>
                    <a:pt x="6307" y="6055"/>
                  </a:cubicBezTo>
                  <a:cubicBezTo>
                    <a:pt x="6307" y="6055"/>
                    <a:pt x="6514" y="3721"/>
                    <a:pt x="4876" y="2070"/>
                  </a:cubicBezTo>
                  <a:cubicBezTo>
                    <a:pt x="3303" y="510"/>
                    <a:pt x="277" y="38"/>
                    <a:pt x="1"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41"/>
          <p:cNvGrpSpPr/>
          <p:nvPr/>
        </p:nvGrpSpPr>
        <p:grpSpPr>
          <a:xfrm>
            <a:off x="7119941" y="94600"/>
            <a:ext cx="1976779" cy="2077820"/>
            <a:chOff x="6731156" y="0"/>
            <a:chExt cx="1474218" cy="1549571"/>
          </a:xfrm>
        </p:grpSpPr>
        <p:sp>
          <p:nvSpPr>
            <p:cNvPr id="3176" name="Google Shape;3176;p41"/>
            <p:cNvSpPr/>
            <p:nvPr/>
          </p:nvSpPr>
          <p:spPr>
            <a:xfrm>
              <a:off x="6829914" y="0"/>
              <a:ext cx="1375460" cy="1516227"/>
            </a:xfrm>
            <a:custGeom>
              <a:rect b="b" l="l" r="r" t="t"/>
              <a:pathLst>
                <a:path extrusionOk="0" h="22738" w="20627">
                  <a:moveTo>
                    <a:pt x="20627" y="4904"/>
                  </a:moveTo>
                  <a:lnTo>
                    <a:pt x="14692" y="212"/>
                  </a:lnTo>
                  <a:lnTo>
                    <a:pt x="12789" y="2624"/>
                  </a:lnTo>
                  <a:lnTo>
                    <a:pt x="9474" y="1"/>
                  </a:lnTo>
                  <a:lnTo>
                    <a:pt x="6945" y="3212"/>
                  </a:lnTo>
                  <a:cubicBezTo>
                    <a:pt x="2922" y="4495"/>
                    <a:pt x="0" y="8270"/>
                    <a:pt x="0" y="12739"/>
                  </a:cubicBezTo>
                  <a:cubicBezTo>
                    <a:pt x="0" y="18256"/>
                    <a:pt x="4482" y="22738"/>
                    <a:pt x="9999" y="22738"/>
                  </a:cubicBezTo>
                  <a:cubicBezTo>
                    <a:pt x="15528" y="22738"/>
                    <a:pt x="19998" y="18256"/>
                    <a:pt x="19998" y="12739"/>
                  </a:cubicBezTo>
                  <a:cubicBezTo>
                    <a:pt x="19998" y="10827"/>
                    <a:pt x="19473" y="9056"/>
                    <a:pt x="18545" y="753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1"/>
            <p:cNvSpPr/>
            <p:nvPr/>
          </p:nvSpPr>
          <p:spPr>
            <a:xfrm>
              <a:off x="6731156" y="215855"/>
              <a:ext cx="1333517" cy="1333717"/>
            </a:xfrm>
            <a:custGeom>
              <a:rect b="b" l="l" r="r" t="t"/>
              <a:pathLst>
                <a:path extrusionOk="0" h="20001" w="19998">
                  <a:moveTo>
                    <a:pt x="9999" y="0"/>
                  </a:moveTo>
                  <a:cubicBezTo>
                    <a:pt x="4469" y="0"/>
                    <a:pt x="0" y="4482"/>
                    <a:pt x="0" y="10002"/>
                  </a:cubicBezTo>
                  <a:cubicBezTo>
                    <a:pt x="0" y="15519"/>
                    <a:pt x="4469" y="20001"/>
                    <a:pt x="9999" y="20001"/>
                  </a:cubicBezTo>
                  <a:cubicBezTo>
                    <a:pt x="15515" y="20001"/>
                    <a:pt x="19997" y="15519"/>
                    <a:pt x="19997" y="10002"/>
                  </a:cubicBezTo>
                  <a:cubicBezTo>
                    <a:pt x="19997" y="4482"/>
                    <a:pt x="15515" y="0"/>
                    <a:pt x="9999" y="0"/>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1"/>
            <p:cNvSpPr/>
            <p:nvPr/>
          </p:nvSpPr>
          <p:spPr>
            <a:xfrm>
              <a:off x="7459940" y="47212"/>
              <a:ext cx="646687" cy="630083"/>
            </a:xfrm>
            <a:custGeom>
              <a:rect b="b" l="l" r="r" t="t"/>
              <a:pathLst>
                <a:path extrusionOk="0" h="9449" w="9698">
                  <a:moveTo>
                    <a:pt x="3762" y="1"/>
                  </a:moveTo>
                  <a:lnTo>
                    <a:pt x="1" y="4759"/>
                  </a:lnTo>
                  <a:lnTo>
                    <a:pt x="5936" y="9449"/>
                  </a:lnTo>
                  <a:lnTo>
                    <a:pt x="9697" y="4693"/>
                  </a:lnTo>
                  <a:lnTo>
                    <a:pt x="3762"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1"/>
            <p:cNvSpPr/>
            <p:nvPr/>
          </p:nvSpPr>
          <p:spPr>
            <a:xfrm>
              <a:off x="7505485" y="91890"/>
              <a:ext cx="561067" cy="546196"/>
            </a:xfrm>
            <a:custGeom>
              <a:rect b="b" l="l" r="r" t="t"/>
              <a:pathLst>
                <a:path extrusionOk="0" h="8191" w="8414">
                  <a:moveTo>
                    <a:pt x="3237" y="1"/>
                  </a:moveTo>
                  <a:lnTo>
                    <a:pt x="0" y="4089"/>
                  </a:lnTo>
                  <a:lnTo>
                    <a:pt x="5174" y="8191"/>
                  </a:lnTo>
                  <a:lnTo>
                    <a:pt x="8414" y="4089"/>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1"/>
            <p:cNvSpPr/>
            <p:nvPr/>
          </p:nvSpPr>
          <p:spPr>
            <a:xfrm>
              <a:off x="7459940" y="47212"/>
              <a:ext cx="261395" cy="317409"/>
            </a:xfrm>
            <a:custGeom>
              <a:rect b="b" l="l" r="r" t="t"/>
              <a:pathLst>
                <a:path extrusionOk="0" h="4760" w="3920">
                  <a:moveTo>
                    <a:pt x="3762" y="1"/>
                  </a:moveTo>
                  <a:lnTo>
                    <a:pt x="1" y="4759"/>
                  </a:lnTo>
                  <a:lnTo>
                    <a:pt x="683" y="4759"/>
                  </a:lnTo>
                  <a:lnTo>
                    <a:pt x="3920" y="671"/>
                  </a:lnTo>
                  <a:lnTo>
                    <a:pt x="3762"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1"/>
            <p:cNvSpPr/>
            <p:nvPr/>
          </p:nvSpPr>
          <p:spPr>
            <a:xfrm>
              <a:off x="7846305" y="360158"/>
              <a:ext cx="260328" cy="317142"/>
            </a:xfrm>
            <a:custGeom>
              <a:rect b="b" l="l" r="r" t="t"/>
              <a:pathLst>
                <a:path extrusionOk="0" h="4756" w="3904">
                  <a:moveTo>
                    <a:pt x="3237" y="0"/>
                  </a:moveTo>
                  <a:lnTo>
                    <a:pt x="0" y="4102"/>
                  </a:lnTo>
                  <a:lnTo>
                    <a:pt x="142" y="4756"/>
                  </a:lnTo>
                  <a:lnTo>
                    <a:pt x="3903"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1"/>
            <p:cNvSpPr/>
            <p:nvPr/>
          </p:nvSpPr>
          <p:spPr>
            <a:xfrm>
              <a:off x="7505485" y="91890"/>
              <a:ext cx="554798" cy="540995"/>
            </a:xfrm>
            <a:custGeom>
              <a:rect b="b" l="l" r="r" t="t"/>
              <a:pathLst>
                <a:path extrusionOk="0" h="8113" w="8320">
                  <a:moveTo>
                    <a:pt x="3249" y="104"/>
                  </a:moveTo>
                  <a:lnTo>
                    <a:pt x="8228" y="4036"/>
                  </a:lnTo>
                  <a:lnTo>
                    <a:pt x="5083" y="8021"/>
                  </a:lnTo>
                  <a:lnTo>
                    <a:pt x="104" y="4077"/>
                  </a:lnTo>
                  <a:lnTo>
                    <a:pt x="3249" y="104"/>
                  </a:lnTo>
                  <a:close/>
                  <a:moveTo>
                    <a:pt x="3237" y="1"/>
                  </a:moveTo>
                  <a:lnTo>
                    <a:pt x="25" y="4061"/>
                  </a:lnTo>
                  <a:lnTo>
                    <a:pt x="0" y="4089"/>
                  </a:lnTo>
                  <a:lnTo>
                    <a:pt x="5095" y="8112"/>
                  </a:lnTo>
                  <a:lnTo>
                    <a:pt x="8307" y="4048"/>
                  </a:lnTo>
                  <a:lnTo>
                    <a:pt x="8319" y="4023"/>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1"/>
            <p:cNvSpPr/>
            <p:nvPr/>
          </p:nvSpPr>
          <p:spPr>
            <a:xfrm>
              <a:off x="7758816" y="292807"/>
              <a:ext cx="216718" cy="271865"/>
            </a:xfrm>
            <a:custGeom>
              <a:rect b="b" l="l" r="r" t="t"/>
              <a:pathLst>
                <a:path extrusionOk="0" h="4077" w="3250">
                  <a:moveTo>
                    <a:pt x="3184" y="1"/>
                  </a:moveTo>
                  <a:lnTo>
                    <a:pt x="1" y="4036"/>
                  </a:lnTo>
                  <a:lnTo>
                    <a:pt x="54" y="4077"/>
                  </a:lnTo>
                  <a:lnTo>
                    <a:pt x="3250"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1"/>
            <p:cNvSpPr/>
            <p:nvPr/>
          </p:nvSpPr>
          <p:spPr>
            <a:xfrm>
              <a:off x="7674928" y="226324"/>
              <a:ext cx="215851" cy="271865"/>
            </a:xfrm>
            <a:custGeom>
              <a:rect b="b" l="l" r="r" t="t"/>
              <a:pathLst>
                <a:path extrusionOk="0" h="4077" w="3237">
                  <a:moveTo>
                    <a:pt x="3184" y="1"/>
                  </a:moveTo>
                  <a:lnTo>
                    <a:pt x="1" y="4039"/>
                  </a:lnTo>
                  <a:lnTo>
                    <a:pt x="54" y="4077"/>
                  </a:lnTo>
                  <a:lnTo>
                    <a:pt x="3237" y="42"/>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1"/>
            <p:cNvSpPr/>
            <p:nvPr/>
          </p:nvSpPr>
          <p:spPr>
            <a:xfrm>
              <a:off x="7591040" y="160040"/>
              <a:ext cx="215851" cy="271865"/>
            </a:xfrm>
            <a:custGeom>
              <a:rect b="b" l="l" r="r" t="t"/>
              <a:pathLst>
                <a:path extrusionOk="0" h="4077" w="3237">
                  <a:moveTo>
                    <a:pt x="3183" y="1"/>
                  </a:moveTo>
                  <a:lnTo>
                    <a:pt x="0" y="4036"/>
                  </a:lnTo>
                  <a:lnTo>
                    <a:pt x="54" y="4077"/>
                  </a:lnTo>
                  <a:lnTo>
                    <a:pt x="3237" y="38"/>
                  </a:lnTo>
                  <a:lnTo>
                    <a:pt x="3183"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1"/>
            <p:cNvSpPr/>
            <p:nvPr/>
          </p:nvSpPr>
          <p:spPr>
            <a:xfrm>
              <a:off x="7666993" y="160907"/>
              <a:ext cx="338347" cy="269131"/>
            </a:xfrm>
            <a:custGeom>
              <a:rect b="b" l="l" r="r" t="t"/>
              <a:pathLst>
                <a:path extrusionOk="0" h="4036" w="5074">
                  <a:moveTo>
                    <a:pt x="41" y="0"/>
                  </a:moveTo>
                  <a:lnTo>
                    <a:pt x="0" y="54"/>
                  </a:lnTo>
                  <a:lnTo>
                    <a:pt x="5032" y="4036"/>
                  </a:lnTo>
                  <a:lnTo>
                    <a:pt x="5073" y="3970"/>
                  </a:lnTo>
                  <a:lnTo>
                    <a:pt x="41"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1"/>
            <p:cNvSpPr/>
            <p:nvPr/>
          </p:nvSpPr>
          <p:spPr>
            <a:xfrm>
              <a:off x="7613712" y="228191"/>
              <a:ext cx="339147" cy="269197"/>
            </a:xfrm>
            <a:custGeom>
              <a:rect b="b" l="l" r="r" t="t"/>
              <a:pathLst>
                <a:path extrusionOk="0" h="4037" w="5086">
                  <a:moveTo>
                    <a:pt x="41" y="1"/>
                  </a:moveTo>
                  <a:lnTo>
                    <a:pt x="0" y="51"/>
                  </a:lnTo>
                  <a:lnTo>
                    <a:pt x="5032"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1"/>
            <p:cNvSpPr/>
            <p:nvPr/>
          </p:nvSpPr>
          <p:spPr>
            <a:xfrm>
              <a:off x="7560432" y="295541"/>
              <a:ext cx="339214" cy="269131"/>
            </a:xfrm>
            <a:custGeom>
              <a:rect b="b" l="l" r="r" t="t"/>
              <a:pathLst>
                <a:path extrusionOk="0" h="4036" w="5087">
                  <a:moveTo>
                    <a:pt x="41" y="1"/>
                  </a:moveTo>
                  <a:lnTo>
                    <a:pt x="0" y="51"/>
                  </a:lnTo>
                  <a:lnTo>
                    <a:pt x="5033" y="4036"/>
                  </a:lnTo>
                  <a:lnTo>
                    <a:pt x="5086" y="3970"/>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1"/>
            <p:cNvSpPr/>
            <p:nvPr/>
          </p:nvSpPr>
          <p:spPr>
            <a:xfrm>
              <a:off x="7112186" y="34209"/>
              <a:ext cx="646687" cy="629283"/>
            </a:xfrm>
            <a:custGeom>
              <a:rect b="b" l="l" r="r" t="t"/>
              <a:pathLst>
                <a:path extrusionOk="0" h="9437" w="9698">
                  <a:moveTo>
                    <a:pt x="3759" y="1"/>
                  </a:moveTo>
                  <a:lnTo>
                    <a:pt x="1" y="4756"/>
                  </a:lnTo>
                  <a:lnTo>
                    <a:pt x="5936" y="9436"/>
                  </a:lnTo>
                  <a:lnTo>
                    <a:pt x="9698" y="4690"/>
                  </a:lnTo>
                  <a:lnTo>
                    <a:pt x="3759"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1"/>
            <p:cNvSpPr/>
            <p:nvPr/>
          </p:nvSpPr>
          <p:spPr>
            <a:xfrm>
              <a:off x="7157530" y="77820"/>
              <a:ext cx="561067" cy="546196"/>
            </a:xfrm>
            <a:custGeom>
              <a:rect b="b" l="l" r="r" t="t"/>
              <a:pathLst>
                <a:path extrusionOk="0" h="8191" w="8414">
                  <a:moveTo>
                    <a:pt x="3237" y="1"/>
                  </a:moveTo>
                  <a:lnTo>
                    <a:pt x="0" y="4102"/>
                  </a:lnTo>
                  <a:lnTo>
                    <a:pt x="5177" y="8191"/>
                  </a:lnTo>
                  <a:lnTo>
                    <a:pt x="8414" y="4090"/>
                  </a:lnTo>
                  <a:lnTo>
                    <a:pt x="3237" y="1"/>
                  </a:ln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1"/>
            <p:cNvSpPr/>
            <p:nvPr/>
          </p:nvSpPr>
          <p:spPr>
            <a:xfrm>
              <a:off x="7112186" y="34209"/>
              <a:ext cx="261195" cy="317209"/>
            </a:xfrm>
            <a:custGeom>
              <a:rect b="b" l="l" r="r" t="t"/>
              <a:pathLst>
                <a:path extrusionOk="0" h="4757" w="3917">
                  <a:moveTo>
                    <a:pt x="3759" y="1"/>
                  </a:moveTo>
                  <a:lnTo>
                    <a:pt x="1" y="4756"/>
                  </a:lnTo>
                  <a:lnTo>
                    <a:pt x="680" y="4756"/>
                  </a:lnTo>
                  <a:lnTo>
                    <a:pt x="3917" y="655"/>
                  </a:lnTo>
                  <a:lnTo>
                    <a:pt x="3759" y="1"/>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1"/>
            <p:cNvSpPr/>
            <p:nvPr/>
          </p:nvSpPr>
          <p:spPr>
            <a:xfrm>
              <a:off x="7498350" y="346954"/>
              <a:ext cx="260529" cy="316542"/>
            </a:xfrm>
            <a:custGeom>
              <a:rect b="b" l="l" r="r" t="t"/>
              <a:pathLst>
                <a:path extrusionOk="0" h="4747" w="3907">
                  <a:moveTo>
                    <a:pt x="3237" y="0"/>
                  </a:moveTo>
                  <a:lnTo>
                    <a:pt x="0" y="4105"/>
                  </a:lnTo>
                  <a:lnTo>
                    <a:pt x="145" y="4746"/>
                  </a:lnTo>
                  <a:lnTo>
                    <a:pt x="3907" y="0"/>
                  </a:ln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1"/>
            <p:cNvSpPr/>
            <p:nvPr/>
          </p:nvSpPr>
          <p:spPr>
            <a:xfrm>
              <a:off x="7157530" y="77820"/>
              <a:ext cx="554998" cy="541795"/>
            </a:xfrm>
            <a:custGeom>
              <a:rect b="b" l="l" r="r" t="t"/>
              <a:pathLst>
                <a:path extrusionOk="0" h="8125" w="8323">
                  <a:moveTo>
                    <a:pt x="3252" y="105"/>
                  </a:moveTo>
                  <a:lnTo>
                    <a:pt x="8231" y="4036"/>
                  </a:lnTo>
                  <a:lnTo>
                    <a:pt x="5086" y="8021"/>
                  </a:lnTo>
                  <a:lnTo>
                    <a:pt x="107" y="4090"/>
                  </a:lnTo>
                  <a:lnTo>
                    <a:pt x="3252" y="105"/>
                  </a:lnTo>
                  <a:close/>
                  <a:moveTo>
                    <a:pt x="3237" y="1"/>
                  </a:moveTo>
                  <a:lnTo>
                    <a:pt x="29" y="4064"/>
                  </a:lnTo>
                  <a:lnTo>
                    <a:pt x="0" y="4102"/>
                  </a:lnTo>
                  <a:lnTo>
                    <a:pt x="5099" y="8125"/>
                  </a:lnTo>
                  <a:lnTo>
                    <a:pt x="8310" y="4064"/>
                  </a:lnTo>
                  <a:lnTo>
                    <a:pt x="8323" y="4024"/>
                  </a:lnTo>
                  <a:lnTo>
                    <a:pt x="3237"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1"/>
            <p:cNvSpPr/>
            <p:nvPr/>
          </p:nvSpPr>
          <p:spPr>
            <a:xfrm>
              <a:off x="7411061" y="278737"/>
              <a:ext cx="216718" cy="272731"/>
            </a:xfrm>
            <a:custGeom>
              <a:rect b="b" l="l" r="r" t="t"/>
              <a:pathLst>
                <a:path extrusionOk="0" h="4090" w="3250">
                  <a:moveTo>
                    <a:pt x="3184" y="1"/>
                  </a:moveTo>
                  <a:lnTo>
                    <a:pt x="1" y="4039"/>
                  </a:lnTo>
                  <a:lnTo>
                    <a:pt x="51" y="4090"/>
                  </a:lnTo>
                  <a:lnTo>
                    <a:pt x="3250" y="54"/>
                  </a:lnTo>
                  <a:lnTo>
                    <a:pt x="3184"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1"/>
            <p:cNvSpPr/>
            <p:nvPr/>
          </p:nvSpPr>
          <p:spPr>
            <a:xfrm>
              <a:off x="7327173" y="212520"/>
              <a:ext cx="215918" cy="272665"/>
            </a:xfrm>
            <a:custGeom>
              <a:rect b="b" l="l" r="r" t="t"/>
              <a:pathLst>
                <a:path extrusionOk="0" h="4089" w="3238">
                  <a:moveTo>
                    <a:pt x="3184" y="0"/>
                  </a:moveTo>
                  <a:lnTo>
                    <a:pt x="1" y="4035"/>
                  </a:lnTo>
                  <a:lnTo>
                    <a:pt x="51" y="4089"/>
                  </a:lnTo>
                  <a:lnTo>
                    <a:pt x="3237" y="50"/>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1"/>
            <p:cNvSpPr/>
            <p:nvPr/>
          </p:nvSpPr>
          <p:spPr>
            <a:xfrm>
              <a:off x="7243285" y="146037"/>
              <a:ext cx="215918" cy="272665"/>
            </a:xfrm>
            <a:custGeom>
              <a:rect b="b" l="l" r="r" t="t"/>
              <a:pathLst>
                <a:path extrusionOk="0" h="4089" w="3238">
                  <a:moveTo>
                    <a:pt x="3184" y="0"/>
                  </a:moveTo>
                  <a:lnTo>
                    <a:pt x="1" y="4035"/>
                  </a:lnTo>
                  <a:lnTo>
                    <a:pt x="51" y="4089"/>
                  </a:lnTo>
                  <a:lnTo>
                    <a:pt x="3237" y="53"/>
                  </a:lnTo>
                  <a:lnTo>
                    <a:pt x="3184"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1"/>
            <p:cNvSpPr/>
            <p:nvPr/>
          </p:nvSpPr>
          <p:spPr>
            <a:xfrm>
              <a:off x="7319238" y="146837"/>
              <a:ext cx="338347" cy="269397"/>
            </a:xfrm>
            <a:custGeom>
              <a:rect b="b" l="l" r="r" t="t"/>
              <a:pathLst>
                <a:path extrusionOk="0" h="4040" w="5074">
                  <a:moveTo>
                    <a:pt x="41" y="1"/>
                  </a:moveTo>
                  <a:lnTo>
                    <a:pt x="0" y="54"/>
                  </a:lnTo>
                  <a:lnTo>
                    <a:pt x="5033" y="4039"/>
                  </a:lnTo>
                  <a:lnTo>
                    <a:pt x="5073" y="3986"/>
                  </a:lnTo>
                  <a:lnTo>
                    <a:pt x="41"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1"/>
            <p:cNvSpPr/>
            <p:nvPr/>
          </p:nvSpPr>
          <p:spPr>
            <a:xfrm>
              <a:off x="7265958" y="214187"/>
              <a:ext cx="339214" cy="269131"/>
            </a:xfrm>
            <a:custGeom>
              <a:rect b="b" l="l" r="r" t="t"/>
              <a:pathLst>
                <a:path extrusionOk="0" h="4036" w="5087">
                  <a:moveTo>
                    <a:pt x="38" y="0"/>
                  </a:moveTo>
                  <a:lnTo>
                    <a:pt x="0" y="54"/>
                  </a:lnTo>
                  <a:lnTo>
                    <a:pt x="5033" y="4036"/>
                  </a:lnTo>
                  <a:lnTo>
                    <a:pt x="5086" y="3985"/>
                  </a:lnTo>
                  <a:lnTo>
                    <a:pt x="38" y="0"/>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1"/>
            <p:cNvSpPr/>
            <p:nvPr/>
          </p:nvSpPr>
          <p:spPr>
            <a:xfrm>
              <a:off x="7212678" y="281471"/>
              <a:ext cx="339014" cy="269197"/>
            </a:xfrm>
            <a:custGeom>
              <a:rect b="b" l="l" r="r" t="t"/>
              <a:pathLst>
                <a:path extrusionOk="0" h="4037" w="5084">
                  <a:moveTo>
                    <a:pt x="38" y="1"/>
                  </a:moveTo>
                  <a:lnTo>
                    <a:pt x="0" y="54"/>
                  </a:lnTo>
                  <a:lnTo>
                    <a:pt x="5033" y="4036"/>
                  </a:lnTo>
                  <a:lnTo>
                    <a:pt x="5083" y="3986"/>
                  </a:lnTo>
                  <a:lnTo>
                    <a:pt x="38" y="1"/>
                  </a:ln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1"/>
            <p:cNvSpPr/>
            <p:nvPr/>
          </p:nvSpPr>
          <p:spPr>
            <a:xfrm>
              <a:off x="7562099" y="941371"/>
              <a:ext cx="413432" cy="283867"/>
            </a:xfrm>
            <a:custGeom>
              <a:rect b="b" l="l" r="r" t="t"/>
              <a:pathLst>
                <a:path extrusionOk="0" h="4257" w="6200">
                  <a:moveTo>
                    <a:pt x="1313" y="0"/>
                  </a:moveTo>
                  <a:cubicBezTo>
                    <a:pt x="942" y="0"/>
                    <a:pt x="583" y="201"/>
                    <a:pt x="409" y="550"/>
                  </a:cubicBezTo>
                  <a:lnTo>
                    <a:pt x="265" y="824"/>
                  </a:lnTo>
                  <a:cubicBezTo>
                    <a:pt x="0" y="1324"/>
                    <a:pt x="199" y="1937"/>
                    <a:pt x="696" y="2201"/>
                  </a:cubicBezTo>
                  <a:lnTo>
                    <a:pt x="4419" y="4139"/>
                  </a:lnTo>
                  <a:cubicBezTo>
                    <a:pt x="4569" y="4218"/>
                    <a:pt x="4730" y="4256"/>
                    <a:pt x="4889" y="4256"/>
                  </a:cubicBezTo>
                  <a:cubicBezTo>
                    <a:pt x="5256" y="4256"/>
                    <a:pt x="5612" y="4055"/>
                    <a:pt x="5794" y="3708"/>
                  </a:cubicBezTo>
                  <a:lnTo>
                    <a:pt x="5939" y="3431"/>
                  </a:lnTo>
                  <a:cubicBezTo>
                    <a:pt x="6200" y="2934"/>
                    <a:pt x="6005" y="2305"/>
                    <a:pt x="5505" y="2057"/>
                  </a:cubicBezTo>
                  <a:lnTo>
                    <a:pt x="1784" y="116"/>
                  </a:lnTo>
                  <a:cubicBezTo>
                    <a:pt x="1634" y="37"/>
                    <a:pt x="1472" y="0"/>
                    <a:pt x="1313"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1"/>
            <p:cNvSpPr/>
            <p:nvPr/>
          </p:nvSpPr>
          <p:spPr>
            <a:xfrm>
              <a:off x="6958280" y="443179"/>
              <a:ext cx="879275" cy="879075"/>
            </a:xfrm>
            <a:custGeom>
              <a:rect b="b" l="l" r="r" t="t"/>
              <a:pathLst>
                <a:path extrusionOk="0" h="13183" w="13186">
                  <a:moveTo>
                    <a:pt x="6593" y="1"/>
                  </a:moveTo>
                  <a:cubicBezTo>
                    <a:pt x="2951" y="1"/>
                    <a:pt x="0" y="2948"/>
                    <a:pt x="0" y="6593"/>
                  </a:cubicBezTo>
                  <a:cubicBezTo>
                    <a:pt x="0" y="10235"/>
                    <a:pt x="2951" y="13182"/>
                    <a:pt x="6593" y="13182"/>
                  </a:cubicBezTo>
                  <a:cubicBezTo>
                    <a:pt x="10235" y="13182"/>
                    <a:pt x="13185" y="10235"/>
                    <a:pt x="13185" y="6593"/>
                  </a:cubicBezTo>
                  <a:cubicBezTo>
                    <a:pt x="13185" y="2948"/>
                    <a:pt x="10235" y="1"/>
                    <a:pt x="6593" y="1"/>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1"/>
            <p:cNvSpPr/>
            <p:nvPr/>
          </p:nvSpPr>
          <p:spPr>
            <a:xfrm>
              <a:off x="7003758" y="488523"/>
              <a:ext cx="788254" cy="788387"/>
            </a:xfrm>
            <a:custGeom>
              <a:rect b="b" l="l" r="r" t="t"/>
              <a:pathLst>
                <a:path extrusionOk="0" h="11823" w="11821">
                  <a:moveTo>
                    <a:pt x="5911" y="0"/>
                  </a:moveTo>
                  <a:cubicBezTo>
                    <a:pt x="2649" y="0"/>
                    <a:pt x="1" y="2648"/>
                    <a:pt x="1" y="5913"/>
                  </a:cubicBezTo>
                  <a:cubicBezTo>
                    <a:pt x="1" y="9175"/>
                    <a:pt x="2649" y="11823"/>
                    <a:pt x="5911" y="11823"/>
                  </a:cubicBezTo>
                  <a:cubicBezTo>
                    <a:pt x="9175" y="11823"/>
                    <a:pt x="11821" y="9175"/>
                    <a:pt x="11821" y="5913"/>
                  </a:cubicBezTo>
                  <a:cubicBezTo>
                    <a:pt x="11821" y="2648"/>
                    <a:pt x="9175" y="0"/>
                    <a:pt x="5911"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1"/>
            <p:cNvSpPr/>
            <p:nvPr/>
          </p:nvSpPr>
          <p:spPr>
            <a:xfrm>
              <a:off x="7091247" y="548872"/>
              <a:ext cx="632617" cy="382091"/>
            </a:xfrm>
            <a:custGeom>
              <a:rect b="b" l="l" r="r" t="t"/>
              <a:pathLst>
                <a:path extrusionOk="0" h="5730" w="9487">
                  <a:moveTo>
                    <a:pt x="5162" y="1"/>
                  </a:moveTo>
                  <a:cubicBezTo>
                    <a:pt x="2778" y="1"/>
                    <a:pt x="1139" y="878"/>
                    <a:pt x="601" y="2948"/>
                  </a:cubicBezTo>
                  <a:cubicBezTo>
                    <a:pt x="0" y="5257"/>
                    <a:pt x="1966" y="5335"/>
                    <a:pt x="4350" y="5335"/>
                  </a:cubicBezTo>
                  <a:cubicBezTo>
                    <a:pt x="5627" y="5335"/>
                    <a:pt x="7009" y="5729"/>
                    <a:pt x="8018" y="5729"/>
                  </a:cubicBezTo>
                  <a:cubicBezTo>
                    <a:pt x="8893" y="5729"/>
                    <a:pt x="9486" y="5433"/>
                    <a:pt x="9486" y="4326"/>
                  </a:cubicBezTo>
                  <a:cubicBezTo>
                    <a:pt x="9486" y="1942"/>
                    <a:pt x="7549" y="1"/>
                    <a:pt x="516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1"/>
            <p:cNvSpPr/>
            <p:nvPr/>
          </p:nvSpPr>
          <p:spPr>
            <a:xfrm>
              <a:off x="7364716" y="1004454"/>
              <a:ext cx="330412" cy="202848"/>
            </a:xfrm>
            <a:custGeom>
              <a:rect b="b" l="l" r="r" t="t"/>
              <a:pathLst>
                <a:path extrusionOk="0" h="3042" w="4955">
                  <a:moveTo>
                    <a:pt x="3038" y="0"/>
                  </a:moveTo>
                  <a:cubicBezTo>
                    <a:pt x="2734" y="0"/>
                    <a:pt x="2425" y="50"/>
                    <a:pt x="2149" y="154"/>
                  </a:cubicBezTo>
                  <a:cubicBezTo>
                    <a:pt x="1205" y="507"/>
                    <a:pt x="1" y="1032"/>
                    <a:pt x="274" y="1752"/>
                  </a:cubicBezTo>
                  <a:cubicBezTo>
                    <a:pt x="506" y="2364"/>
                    <a:pt x="1649" y="3042"/>
                    <a:pt x="2569" y="3042"/>
                  </a:cubicBezTo>
                  <a:cubicBezTo>
                    <a:pt x="2751" y="3042"/>
                    <a:pt x="2924" y="3015"/>
                    <a:pt x="3080" y="2957"/>
                  </a:cubicBezTo>
                  <a:cubicBezTo>
                    <a:pt x="4023" y="2605"/>
                    <a:pt x="4954" y="1529"/>
                    <a:pt x="4678" y="809"/>
                  </a:cubicBezTo>
                  <a:cubicBezTo>
                    <a:pt x="4484" y="291"/>
                    <a:pt x="3772" y="0"/>
                    <a:pt x="303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1"/>
            <p:cNvSpPr/>
            <p:nvPr/>
          </p:nvSpPr>
          <p:spPr>
            <a:xfrm>
              <a:off x="7062306" y="953974"/>
              <a:ext cx="262196" cy="222319"/>
            </a:xfrm>
            <a:custGeom>
              <a:rect b="b" l="l" r="r" t="t"/>
              <a:pathLst>
                <a:path extrusionOk="0" h="3334" w="3932">
                  <a:moveTo>
                    <a:pt x="2008" y="1"/>
                  </a:moveTo>
                  <a:cubicBezTo>
                    <a:pt x="1334" y="1"/>
                    <a:pt x="622" y="221"/>
                    <a:pt x="381" y="635"/>
                  </a:cubicBezTo>
                  <a:cubicBezTo>
                    <a:pt x="0" y="1305"/>
                    <a:pt x="708" y="2563"/>
                    <a:pt x="1428" y="2981"/>
                  </a:cubicBezTo>
                  <a:cubicBezTo>
                    <a:pt x="1800" y="3190"/>
                    <a:pt x="2251" y="3333"/>
                    <a:pt x="2653" y="3333"/>
                  </a:cubicBezTo>
                  <a:cubicBezTo>
                    <a:pt x="3032" y="3333"/>
                    <a:pt x="3367" y="3207"/>
                    <a:pt x="3551" y="2890"/>
                  </a:cubicBezTo>
                  <a:cubicBezTo>
                    <a:pt x="3932" y="2236"/>
                    <a:pt x="3762" y="647"/>
                    <a:pt x="3042" y="229"/>
                  </a:cubicBezTo>
                  <a:cubicBezTo>
                    <a:pt x="2777" y="75"/>
                    <a:pt x="2399" y="1"/>
                    <a:pt x="200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41"/>
          <p:cNvGrpSpPr/>
          <p:nvPr/>
        </p:nvGrpSpPr>
        <p:grpSpPr>
          <a:xfrm>
            <a:off x="5265382" y="1632291"/>
            <a:ext cx="1696894" cy="1878898"/>
            <a:chOff x="1180196" y="1611644"/>
            <a:chExt cx="1265489" cy="1401221"/>
          </a:xfrm>
        </p:grpSpPr>
        <p:sp>
          <p:nvSpPr>
            <p:cNvPr id="3207" name="Google Shape;3207;p41"/>
            <p:cNvSpPr/>
            <p:nvPr/>
          </p:nvSpPr>
          <p:spPr>
            <a:xfrm>
              <a:off x="1368110" y="1764685"/>
              <a:ext cx="719237" cy="825996"/>
            </a:xfrm>
            <a:custGeom>
              <a:rect b="b" l="l" r="r" t="t"/>
              <a:pathLst>
                <a:path extrusionOk="0" h="12387" w="10786">
                  <a:moveTo>
                    <a:pt x="394" y="7275"/>
                  </a:moveTo>
                  <a:cubicBezTo>
                    <a:pt x="236" y="7392"/>
                    <a:pt x="133" y="7549"/>
                    <a:pt x="79" y="7719"/>
                  </a:cubicBezTo>
                  <a:cubicBezTo>
                    <a:pt x="1" y="7942"/>
                    <a:pt x="38" y="8178"/>
                    <a:pt x="183" y="8364"/>
                  </a:cubicBezTo>
                  <a:lnTo>
                    <a:pt x="497" y="8757"/>
                  </a:lnTo>
                  <a:lnTo>
                    <a:pt x="604" y="8873"/>
                  </a:lnTo>
                  <a:cubicBezTo>
                    <a:pt x="762" y="9071"/>
                    <a:pt x="1035" y="9134"/>
                    <a:pt x="1312" y="9084"/>
                  </a:cubicBezTo>
                  <a:cubicBezTo>
                    <a:pt x="1454" y="9043"/>
                    <a:pt x="1586" y="8977"/>
                    <a:pt x="1718" y="8886"/>
                  </a:cubicBezTo>
                  <a:lnTo>
                    <a:pt x="4549" y="6580"/>
                  </a:lnTo>
                  <a:lnTo>
                    <a:pt x="2347" y="10892"/>
                  </a:lnTo>
                  <a:cubicBezTo>
                    <a:pt x="2256" y="11062"/>
                    <a:pt x="2215" y="11245"/>
                    <a:pt x="2240" y="11414"/>
                  </a:cubicBezTo>
                  <a:cubicBezTo>
                    <a:pt x="2268" y="11650"/>
                    <a:pt x="2385" y="11861"/>
                    <a:pt x="2583" y="11965"/>
                  </a:cubicBezTo>
                  <a:lnTo>
                    <a:pt x="3042" y="12201"/>
                  </a:lnTo>
                  <a:lnTo>
                    <a:pt x="3183" y="12267"/>
                  </a:lnTo>
                  <a:cubicBezTo>
                    <a:pt x="3407" y="12386"/>
                    <a:pt x="3684" y="12345"/>
                    <a:pt x="3907" y="12176"/>
                  </a:cubicBezTo>
                  <a:cubicBezTo>
                    <a:pt x="4036" y="12097"/>
                    <a:pt x="4127" y="11981"/>
                    <a:pt x="4206" y="11836"/>
                  </a:cubicBezTo>
                  <a:lnTo>
                    <a:pt x="8584" y="3316"/>
                  </a:lnTo>
                  <a:lnTo>
                    <a:pt x="10326" y="1900"/>
                  </a:lnTo>
                  <a:cubicBezTo>
                    <a:pt x="10694" y="1601"/>
                    <a:pt x="10785" y="1114"/>
                    <a:pt x="10537" y="815"/>
                  </a:cubicBezTo>
                  <a:lnTo>
                    <a:pt x="10446" y="696"/>
                  </a:lnTo>
                  <a:lnTo>
                    <a:pt x="10119" y="302"/>
                  </a:lnTo>
                  <a:cubicBezTo>
                    <a:pt x="9867" y="0"/>
                    <a:pt x="9370" y="0"/>
                    <a:pt x="9002" y="290"/>
                  </a:cubicBezTo>
                  <a:lnTo>
                    <a:pt x="8518" y="683"/>
                  </a:lnTo>
                  <a:lnTo>
                    <a:pt x="8414" y="630"/>
                  </a:lnTo>
                  <a:cubicBezTo>
                    <a:pt x="8059" y="447"/>
                    <a:pt x="7603" y="642"/>
                    <a:pt x="7392" y="1064"/>
                  </a:cubicBezTo>
                  <a:lnTo>
                    <a:pt x="6920" y="1979"/>
                  </a:ln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1"/>
            <p:cNvSpPr/>
            <p:nvPr/>
          </p:nvSpPr>
          <p:spPr>
            <a:xfrm>
              <a:off x="1924578" y="1611644"/>
              <a:ext cx="145168" cy="114627"/>
            </a:xfrm>
            <a:custGeom>
              <a:rect b="b" l="l" r="r" t="t"/>
              <a:pathLst>
                <a:path extrusionOk="0" h="1719" w="2177">
                  <a:moveTo>
                    <a:pt x="1324" y="1533"/>
                  </a:moveTo>
                  <a:cubicBezTo>
                    <a:pt x="1850" y="1350"/>
                    <a:pt x="2177" y="903"/>
                    <a:pt x="2045" y="526"/>
                  </a:cubicBezTo>
                  <a:cubicBezTo>
                    <a:pt x="1916" y="158"/>
                    <a:pt x="1378" y="1"/>
                    <a:pt x="853" y="183"/>
                  </a:cubicBezTo>
                  <a:cubicBezTo>
                    <a:pt x="327" y="353"/>
                    <a:pt x="0" y="812"/>
                    <a:pt x="145" y="1180"/>
                  </a:cubicBezTo>
                  <a:cubicBezTo>
                    <a:pt x="277" y="1561"/>
                    <a:pt x="799" y="1718"/>
                    <a:pt x="1324" y="153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1"/>
            <p:cNvSpPr/>
            <p:nvPr/>
          </p:nvSpPr>
          <p:spPr>
            <a:xfrm>
              <a:off x="1228279" y="2027410"/>
              <a:ext cx="144168" cy="117295"/>
            </a:xfrm>
            <a:custGeom>
              <a:rect b="b" l="l" r="r" t="t"/>
              <a:pathLst>
                <a:path extrusionOk="0" h="1759" w="2162">
                  <a:moveTo>
                    <a:pt x="1441" y="1469"/>
                  </a:moveTo>
                  <a:cubicBezTo>
                    <a:pt x="1926" y="1180"/>
                    <a:pt x="2162" y="683"/>
                    <a:pt x="1967" y="356"/>
                  </a:cubicBezTo>
                  <a:cubicBezTo>
                    <a:pt x="1768" y="29"/>
                    <a:pt x="1218" y="1"/>
                    <a:pt x="721" y="290"/>
                  </a:cubicBezTo>
                  <a:cubicBezTo>
                    <a:pt x="237" y="567"/>
                    <a:pt x="1" y="1064"/>
                    <a:pt x="196" y="1391"/>
                  </a:cubicBezTo>
                  <a:cubicBezTo>
                    <a:pt x="394" y="1718"/>
                    <a:pt x="957" y="1759"/>
                    <a:pt x="1441" y="1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1"/>
            <p:cNvSpPr/>
            <p:nvPr/>
          </p:nvSpPr>
          <p:spPr>
            <a:xfrm>
              <a:off x="1603107" y="1794218"/>
              <a:ext cx="152103" cy="117895"/>
            </a:xfrm>
            <a:custGeom>
              <a:rect b="b" l="l" r="r" t="t"/>
              <a:pathLst>
                <a:path extrusionOk="0" h="1768" w="2281">
                  <a:moveTo>
                    <a:pt x="1457" y="1507"/>
                  </a:moveTo>
                  <a:cubicBezTo>
                    <a:pt x="1994" y="1246"/>
                    <a:pt x="2281" y="746"/>
                    <a:pt x="2111" y="406"/>
                  </a:cubicBezTo>
                  <a:cubicBezTo>
                    <a:pt x="1941" y="66"/>
                    <a:pt x="1365" y="0"/>
                    <a:pt x="828" y="261"/>
                  </a:cubicBezTo>
                  <a:cubicBezTo>
                    <a:pt x="290" y="525"/>
                    <a:pt x="0" y="1022"/>
                    <a:pt x="173" y="1362"/>
                  </a:cubicBezTo>
                  <a:cubicBezTo>
                    <a:pt x="343" y="1705"/>
                    <a:pt x="919" y="1768"/>
                    <a:pt x="1457" y="150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1"/>
            <p:cNvSpPr/>
            <p:nvPr/>
          </p:nvSpPr>
          <p:spPr>
            <a:xfrm>
              <a:off x="1403857" y="1957592"/>
              <a:ext cx="94422" cy="121496"/>
            </a:xfrm>
            <a:custGeom>
              <a:rect b="b" l="l" r="r" t="t"/>
              <a:pathLst>
                <a:path extrusionOk="0" h="1822" w="1416">
                  <a:moveTo>
                    <a:pt x="592" y="1771"/>
                  </a:moveTo>
                  <a:cubicBezTo>
                    <a:pt x="931" y="1821"/>
                    <a:pt x="1274" y="1469"/>
                    <a:pt x="1337" y="997"/>
                  </a:cubicBezTo>
                  <a:cubicBezTo>
                    <a:pt x="1416" y="525"/>
                    <a:pt x="1180" y="91"/>
                    <a:pt x="828" y="41"/>
                  </a:cubicBezTo>
                  <a:cubicBezTo>
                    <a:pt x="472" y="0"/>
                    <a:pt x="132" y="340"/>
                    <a:pt x="66" y="812"/>
                  </a:cubicBezTo>
                  <a:cubicBezTo>
                    <a:pt x="0" y="1299"/>
                    <a:pt x="236" y="1718"/>
                    <a:pt x="592" y="177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1"/>
            <p:cNvSpPr/>
            <p:nvPr/>
          </p:nvSpPr>
          <p:spPr>
            <a:xfrm>
              <a:off x="2326723" y="1640792"/>
              <a:ext cx="118962" cy="143301"/>
            </a:xfrm>
            <a:custGeom>
              <a:rect b="b" l="l" r="r" t="t"/>
              <a:pathLst>
                <a:path extrusionOk="0" h="2149" w="1784">
                  <a:moveTo>
                    <a:pt x="236" y="787"/>
                  </a:moveTo>
                  <a:cubicBezTo>
                    <a:pt x="0" y="1284"/>
                    <a:pt x="104" y="1822"/>
                    <a:pt x="472" y="1991"/>
                  </a:cubicBezTo>
                  <a:cubicBezTo>
                    <a:pt x="840" y="2149"/>
                    <a:pt x="1324" y="1875"/>
                    <a:pt x="1548" y="1378"/>
                  </a:cubicBezTo>
                  <a:cubicBezTo>
                    <a:pt x="1784" y="878"/>
                    <a:pt x="1664" y="340"/>
                    <a:pt x="1312" y="170"/>
                  </a:cubicBezTo>
                  <a:cubicBezTo>
                    <a:pt x="944" y="1"/>
                    <a:pt x="459" y="277"/>
                    <a:pt x="236" y="787"/>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1"/>
            <p:cNvSpPr/>
            <p:nvPr/>
          </p:nvSpPr>
          <p:spPr>
            <a:xfrm>
              <a:off x="1425862" y="1826492"/>
              <a:ext cx="164306" cy="148569"/>
            </a:xfrm>
            <a:custGeom>
              <a:rect b="b" l="l" r="r" t="t"/>
              <a:pathLst>
                <a:path extrusionOk="0" h="2228" w="2464">
                  <a:moveTo>
                    <a:pt x="878" y="1494"/>
                  </a:moveTo>
                  <a:cubicBezTo>
                    <a:pt x="1400" y="1913"/>
                    <a:pt x="1888" y="2227"/>
                    <a:pt x="2174" y="1875"/>
                  </a:cubicBezTo>
                  <a:cubicBezTo>
                    <a:pt x="2463" y="1520"/>
                    <a:pt x="2265" y="906"/>
                    <a:pt x="1743" y="485"/>
                  </a:cubicBezTo>
                  <a:cubicBezTo>
                    <a:pt x="1230" y="54"/>
                    <a:pt x="576" y="0"/>
                    <a:pt x="287" y="356"/>
                  </a:cubicBezTo>
                  <a:cubicBezTo>
                    <a:pt x="1" y="696"/>
                    <a:pt x="353" y="1076"/>
                    <a:pt x="878" y="1494"/>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1"/>
            <p:cNvSpPr/>
            <p:nvPr/>
          </p:nvSpPr>
          <p:spPr>
            <a:xfrm>
              <a:off x="1599715" y="2593958"/>
              <a:ext cx="156504" cy="124229"/>
            </a:xfrm>
            <a:custGeom>
              <a:rect b="b" l="l" r="r" t="t"/>
              <a:pathLst>
                <a:path extrusionOk="0" h="1863" w="2347">
                  <a:moveTo>
                    <a:pt x="931" y="170"/>
                  </a:moveTo>
                  <a:cubicBezTo>
                    <a:pt x="356" y="353"/>
                    <a:pt x="0" y="840"/>
                    <a:pt x="132" y="1259"/>
                  </a:cubicBezTo>
                  <a:cubicBezTo>
                    <a:pt x="277" y="1677"/>
                    <a:pt x="840" y="1863"/>
                    <a:pt x="1415" y="1690"/>
                  </a:cubicBezTo>
                  <a:cubicBezTo>
                    <a:pt x="1991" y="1507"/>
                    <a:pt x="2346" y="1023"/>
                    <a:pt x="2202" y="605"/>
                  </a:cubicBezTo>
                  <a:cubicBezTo>
                    <a:pt x="2070" y="183"/>
                    <a:pt x="1494" y="1"/>
                    <a:pt x="931" y="17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1"/>
            <p:cNvSpPr/>
            <p:nvPr/>
          </p:nvSpPr>
          <p:spPr>
            <a:xfrm>
              <a:off x="1456412" y="2705786"/>
              <a:ext cx="113560" cy="147702"/>
            </a:xfrm>
            <a:custGeom>
              <a:rect b="b" l="l" r="r" t="t"/>
              <a:pathLst>
                <a:path extrusionOk="0" h="2215" w="1703">
                  <a:moveTo>
                    <a:pt x="1652" y="1180"/>
                  </a:moveTo>
                  <a:cubicBezTo>
                    <a:pt x="1703" y="591"/>
                    <a:pt x="1375" y="79"/>
                    <a:pt x="945" y="41"/>
                  </a:cubicBezTo>
                  <a:cubicBezTo>
                    <a:pt x="498" y="0"/>
                    <a:pt x="105" y="447"/>
                    <a:pt x="51" y="1035"/>
                  </a:cubicBezTo>
                  <a:cubicBezTo>
                    <a:pt x="1" y="1626"/>
                    <a:pt x="315" y="2136"/>
                    <a:pt x="759" y="2177"/>
                  </a:cubicBezTo>
                  <a:cubicBezTo>
                    <a:pt x="1206" y="2214"/>
                    <a:pt x="1599" y="1771"/>
                    <a:pt x="1652" y="118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1"/>
            <p:cNvSpPr/>
            <p:nvPr/>
          </p:nvSpPr>
          <p:spPr>
            <a:xfrm>
              <a:off x="2095558" y="1708737"/>
              <a:ext cx="173108" cy="115427"/>
            </a:xfrm>
            <a:custGeom>
              <a:rect b="b" l="l" r="r" t="t"/>
              <a:pathLst>
                <a:path extrusionOk="0" h="1731" w="2596">
                  <a:moveTo>
                    <a:pt x="1523" y="1548"/>
                  </a:moveTo>
                  <a:cubicBezTo>
                    <a:pt x="2177" y="1375"/>
                    <a:pt x="2595" y="878"/>
                    <a:pt x="2466" y="431"/>
                  </a:cubicBezTo>
                  <a:cubicBezTo>
                    <a:pt x="2334" y="0"/>
                    <a:pt x="1825" y="79"/>
                    <a:pt x="1180" y="261"/>
                  </a:cubicBezTo>
                  <a:cubicBezTo>
                    <a:pt x="538" y="447"/>
                    <a:pt x="0" y="655"/>
                    <a:pt x="132" y="1089"/>
                  </a:cubicBezTo>
                  <a:cubicBezTo>
                    <a:pt x="252" y="1520"/>
                    <a:pt x="881" y="1730"/>
                    <a:pt x="1523" y="1548"/>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1"/>
            <p:cNvSpPr/>
            <p:nvPr/>
          </p:nvSpPr>
          <p:spPr>
            <a:xfrm>
              <a:off x="1680002" y="2836019"/>
              <a:ext cx="141634" cy="166973"/>
            </a:xfrm>
            <a:custGeom>
              <a:rect b="b" l="l" r="r" t="t"/>
              <a:pathLst>
                <a:path extrusionOk="0" h="2504" w="2124">
                  <a:moveTo>
                    <a:pt x="369" y="261"/>
                  </a:moveTo>
                  <a:cubicBezTo>
                    <a:pt x="1" y="513"/>
                    <a:pt x="1" y="1167"/>
                    <a:pt x="381" y="1718"/>
                  </a:cubicBezTo>
                  <a:cubicBezTo>
                    <a:pt x="762" y="2268"/>
                    <a:pt x="1378" y="2504"/>
                    <a:pt x="1759" y="2243"/>
                  </a:cubicBezTo>
                  <a:cubicBezTo>
                    <a:pt x="2124" y="1991"/>
                    <a:pt x="1888" y="1535"/>
                    <a:pt x="1510" y="985"/>
                  </a:cubicBezTo>
                  <a:cubicBezTo>
                    <a:pt x="1117" y="434"/>
                    <a:pt x="749" y="0"/>
                    <a:pt x="369" y="26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1"/>
            <p:cNvSpPr/>
            <p:nvPr/>
          </p:nvSpPr>
          <p:spPr>
            <a:xfrm>
              <a:off x="1416989" y="1835703"/>
              <a:ext cx="444039" cy="732107"/>
            </a:xfrm>
            <a:custGeom>
              <a:rect b="b" l="l" r="r" t="t"/>
              <a:pathLst>
                <a:path extrusionOk="0" h="10979" w="6659">
                  <a:moveTo>
                    <a:pt x="5918" y="0"/>
                  </a:moveTo>
                  <a:cubicBezTo>
                    <a:pt x="5631" y="0"/>
                    <a:pt x="5335" y="183"/>
                    <a:pt x="5177" y="496"/>
                  </a:cubicBezTo>
                  <a:lnTo>
                    <a:pt x="120" y="10324"/>
                  </a:lnTo>
                  <a:cubicBezTo>
                    <a:pt x="41" y="10494"/>
                    <a:pt x="0" y="10680"/>
                    <a:pt x="29" y="10850"/>
                  </a:cubicBezTo>
                  <a:cubicBezTo>
                    <a:pt x="143" y="10792"/>
                    <a:pt x="283" y="10762"/>
                    <a:pt x="435" y="10762"/>
                  </a:cubicBezTo>
                  <a:cubicBezTo>
                    <a:pt x="632" y="10762"/>
                    <a:pt x="849" y="10811"/>
                    <a:pt x="1063" y="10916"/>
                  </a:cubicBezTo>
                  <a:cubicBezTo>
                    <a:pt x="1089" y="10941"/>
                    <a:pt x="1129" y="10953"/>
                    <a:pt x="1167" y="10979"/>
                  </a:cubicBezTo>
                  <a:lnTo>
                    <a:pt x="6659" y="301"/>
                  </a:lnTo>
                  <a:lnTo>
                    <a:pt x="6200" y="65"/>
                  </a:lnTo>
                  <a:cubicBezTo>
                    <a:pt x="6111" y="21"/>
                    <a:pt x="6015" y="0"/>
                    <a:pt x="591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1"/>
            <p:cNvSpPr/>
            <p:nvPr/>
          </p:nvSpPr>
          <p:spPr>
            <a:xfrm>
              <a:off x="1494809" y="1855708"/>
              <a:ext cx="405430" cy="755113"/>
            </a:xfrm>
            <a:custGeom>
              <a:rect b="b" l="l" r="r" t="t"/>
              <a:pathLst>
                <a:path extrusionOk="0" h="11324" w="6080">
                  <a:moveTo>
                    <a:pt x="5492" y="1"/>
                  </a:moveTo>
                  <a:lnTo>
                    <a:pt x="0" y="10679"/>
                  </a:lnTo>
                  <a:cubicBezTo>
                    <a:pt x="277" y="10851"/>
                    <a:pt x="459" y="11087"/>
                    <a:pt x="525" y="11323"/>
                  </a:cubicBezTo>
                  <a:cubicBezTo>
                    <a:pt x="642" y="11229"/>
                    <a:pt x="749" y="11113"/>
                    <a:pt x="827" y="10968"/>
                  </a:cubicBezTo>
                  <a:lnTo>
                    <a:pt x="5872" y="1139"/>
                  </a:lnTo>
                  <a:cubicBezTo>
                    <a:pt x="6080" y="733"/>
                    <a:pt x="5976" y="249"/>
                    <a:pt x="5624" y="63"/>
                  </a:cubicBezTo>
                  <a:lnTo>
                    <a:pt x="5492" y="1"/>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1"/>
            <p:cNvSpPr/>
            <p:nvPr/>
          </p:nvSpPr>
          <p:spPr>
            <a:xfrm>
              <a:off x="1418856" y="2553284"/>
              <a:ext cx="111026" cy="67283"/>
            </a:xfrm>
            <a:custGeom>
              <a:rect b="b" l="l" r="r" t="t"/>
              <a:pathLst>
                <a:path extrusionOk="0" h="1009" w="1665">
                  <a:moveTo>
                    <a:pt x="407" y="1"/>
                  </a:moveTo>
                  <a:cubicBezTo>
                    <a:pt x="255" y="1"/>
                    <a:pt x="115" y="31"/>
                    <a:pt x="1" y="89"/>
                  </a:cubicBezTo>
                  <a:cubicBezTo>
                    <a:pt x="13" y="337"/>
                    <a:pt x="142" y="532"/>
                    <a:pt x="340" y="639"/>
                  </a:cubicBezTo>
                  <a:lnTo>
                    <a:pt x="800" y="875"/>
                  </a:lnTo>
                  <a:lnTo>
                    <a:pt x="944" y="941"/>
                  </a:lnTo>
                  <a:cubicBezTo>
                    <a:pt x="1031" y="987"/>
                    <a:pt x="1127" y="1009"/>
                    <a:pt x="1225" y="1009"/>
                  </a:cubicBezTo>
                  <a:cubicBezTo>
                    <a:pt x="1375" y="1009"/>
                    <a:pt x="1529" y="957"/>
                    <a:pt x="1664" y="862"/>
                  </a:cubicBezTo>
                  <a:cubicBezTo>
                    <a:pt x="1598" y="626"/>
                    <a:pt x="1416" y="390"/>
                    <a:pt x="1139" y="218"/>
                  </a:cubicBezTo>
                  <a:cubicBezTo>
                    <a:pt x="1101" y="192"/>
                    <a:pt x="1061" y="180"/>
                    <a:pt x="1035" y="155"/>
                  </a:cubicBezTo>
                  <a:cubicBezTo>
                    <a:pt x="821" y="50"/>
                    <a:pt x="604" y="1"/>
                    <a:pt x="407"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1"/>
            <p:cNvSpPr/>
            <p:nvPr/>
          </p:nvSpPr>
          <p:spPr>
            <a:xfrm>
              <a:off x="1274553" y="1803295"/>
              <a:ext cx="690497" cy="546997"/>
            </a:xfrm>
            <a:custGeom>
              <a:rect b="b" l="l" r="r" t="t"/>
              <a:pathLst>
                <a:path extrusionOk="0" h="8203" w="10355">
                  <a:moveTo>
                    <a:pt x="9516" y="1"/>
                  </a:moveTo>
                  <a:cubicBezTo>
                    <a:pt x="9315" y="1"/>
                    <a:pt x="9101" y="73"/>
                    <a:pt x="8927" y="220"/>
                  </a:cubicBezTo>
                  <a:lnTo>
                    <a:pt x="303" y="7193"/>
                  </a:lnTo>
                  <a:cubicBezTo>
                    <a:pt x="158" y="7325"/>
                    <a:pt x="54" y="7483"/>
                    <a:pt x="1" y="7640"/>
                  </a:cubicBezTo>
                  <a:cubicBezTo>
                    <a:pt x="22" y="7638"/>
                    <a:pt x="44" y="7637"/>
                    <a:pt x="66" y="7637"/>
                  </a:cubicBezTo>
                  <a:cubicBezTo>
                    <a:pt x="352" y="7637"/>
                    <a:pt x="674" y="7808"/>
                    <a:pt x="919" y="8112"/>
                  </a:cubicBezTo>
                  <a:cubicBezTo>
                    <a:pt x="957" y="8137"/>
                    <a:pt x="969" y="8178"/>
                    <a:pt x="998" y="8203"/>
                  </a:cubicBezTo>
                  <a:lnTo>
                    <a:pt x="10355" y="629"/>
                  </a:lnTo>
                  <a:lnTo>
                    <a:pt x="10040" y="220"/>
                  </a:lnTo>
                  <a:cubicBezTo>
                    <a:pt x="9915" y="76"/>
                    <a:pt x="9722" y="1"/>
                    <a:pt x="951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1"/>
            <p:cNvSpPr/>
            <p:nvPr/>
          </p:nvSpPr>
          <p:spPr>
            <a:xfrm>
              <a:off x="1341036" y="1845239"/>
              <a:ext cx="647554" cy="558333"/>
            </a:xfrm>
            <a:custGeom>
              <a:rect b="b" l="l" r="r" t="t"/>
              <a:pathLst>
                <a:path extrusionOk="0" h="8373" w="9711">
                  <a:moveTo>
                    <a:pt x="9358" y="0"/>
                  </a:moveTo>
                  <a:lnTo>
                    <a:pt x="1" y="7574"/>
                  </a:lnTo>
                  <a:cubicBezTo>
                    <a:pt x="183" y="7835"/>
                    <a:pt x="262" y="8137"/>
                    <a:pt x="224" y="8373"/>
                  </a:cubicBezTo>
                  <a:cubicBezTo>
                    <a:pt x="366" y="8348"/>
                    <a:pt x="510" y="8282"/>
                    <a:pt x="642" y="8178"/>
                  </a:cubicBezTo>
                  <a:lnTo>
                    <a:pt x="9251" y="1192"/>
                  </a:lnTo>
                  <a:cubicBezTo>
                    <a:pt x="9619" y="903"/>
                    <a:pt x="9710" y="419"/>
                    <a:pt x="9462" y="117"/>
                  </a:cubicBezTo>
                  <a:lnTo>
                    <a:pt x="9358" y="0"/>
                  </a:ln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1"/>
            <p:cNvSpPr/>
            <p:nvPr/>
          </p:nvSpPr>
          <p:spPr>
            <a:xfrm>
              <a:off x="1269352" y="2312490"/>
              <a:ext cx="89155" cy="92622"/>
            </a:xfrm>
            <a:custGeom>
              <a:rect b="b" l="l" r="r" t="t"/>
              <a:pathLst>
                <a:path extrusionOk="0" h="1389" w="1337">
                  <a:moveTo>
                    <a:pt x="144" y="1"/>
                  </a:moveTo>
                  <a:cubicBezTo>
                    <a:pt x="122" y="1"/>
                    <a:pt x="100" y="2"/>
                    <a:pt x="79" y="4"/>
                  </a:cubicBezTo>
                  <a:cubicBezTo>
                    <a:pt x="0" y="227"/>
                    <a:pt x="25" y="476"/>
                    <a:pt x="170" y="646"/>
                  </a:cubicBezTo>
                  <a:lnTo>
                    <a:pt x="497" y="1039"/>
                  </a:lnTo>
                  <a:lnTo>
                    <a:pt x="604" y="1155"/>
                  </a:lnTo>
                  <a:cubicBezTo>
                    <a:pt x="725" y="1307"/>
                    <a:pt x="914" y="1389"/>
                    <a:pt x="1114" y="1389"/>
                  </a:cubicBezTo>
                  <a:cubicBezTo>
                    <a:pt x="1175" y="1389"/>
                    <a:pt x="1238" y="1381"/>
                    <a:pt x="1299" y="1366"/>
                  </a:cubicBezTo>
                  <a:cubicBezTo>
                    <a:pt x="1337" y="1130"/>
                    <a:pt x="1258" y="828"/>
                    <a:pt x="1076" y="567"/>
                  </a:cubicBezTo>
                  <a:cubicBezTo>
                    <a:pt x="1047" y="542"/>
                    <a:pt x="1035" y="501"/>
                    <a:pt x="997" y="476"/>
                  </a:cubicBezTo>
                  <a:cubicBezTo>
                    <a:pt x="752" y="172"/>
                    <a:pt x="430" y="1"/>
                    <a:pt x="144"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1"/>
            <p:cNvSpPr/>
            <p:nvPr/>
          </p:nvSpPr>
          <p:spPr>
            <a:xfrm>
              <a:off x="1900178" y="1640787"/>
              <a:ext cx="145234" cy="100290"/>
            </a:xfrm>
            <a:custGeom>
              <a:rect b="b" l="l" r="r" t="t"/>
              <a:pathLst>
                <a:path extrusionOk="0" h="1504" w="2178">
                  <a:moveTo>
                    <a:pt x="1293" y="0"/>
                  </a:moveTo>
                  <a:cubicBezTo>
                    <a:pt x="1152" y="0"/>
                    <a:pt x="1003" y="25"/>
                    <a:pt x="853" y="78"/>
                  </a:cubicBezTo>
                  <a:cubicBezTo>
                    <a:pt x="331" y="261"/>
                    <a:pt x="1" y="707"/>
                    <a:pt x="133" y="1085"/>
                  </a:cubicBezTo>
                  <a:cubicBezTo>
                    <a:pt x="228" y="1348"/>
                    <a:pt x="530" y="1504"/>
                    <a:pt x="886" y="1504"/>
                  </a:cubicBezTo>
                  <a:cubicBezTo>
                    <a:pt x="1027" y="1504"/>
                    <a:pt x="1177" y="1479"/>
                    <a:pt x="1325" y="1428"/>
                  </a:cubicBezTo>
                  <a:cubicBezTo>
                    <a:pt x="1850" y="1258"/>
                    <a:pt x="2177" y="799"/>
                    <a:pt x="2045" y="431"/>
                  </a:cubicBezTo>
                  <a:cubicBezTo>
                    <a:pt x="1944" y="158"/>
                    <a:pt x="1647" y="0"/>
                    <a:pt x="12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1"/>
            <p:cNvSpPr/>
            <p:nvPr/>
          </p:nvSpPr>
          <p:spPr>
            <a:xfrm>
              <a:off x="1180196" y="2067295"/>
              <a:ext cx="144368" cy="105092"/>
            </a:xfrm>
            <a:custGeom>
              <a:rect b="b" l="l" r="r" t="t"/>
              <a:pathLst>
                <a:path extrusionOk="0" h="1576" w="2165">
                  <a:moveTo>
                    <a:pt x="1387" y="0"/>
                  </a:moveTo>
                  <a:cubicBezTo>
                    <a:pt x="1176" y="0"/>
                    <a:pt x="940" y="63"/>
                    <a:pt x="721" y="193"/>
                  </a:cubicBezTo>
                  <a:cubicBezTo>
                    <a:pt x="236" y="482"/>
                    <a:pt x="0" y="979"/>
                    <a:pt x="199" y="1309"/>
                  </a:cubicBezTo>
                  <a:cubicBezTo>
                    <a:pt x="304" y="1487"/>
                    <a:pt x="519" y="1576"/>
                    <a:pt x="770" y="1576"/>
                  </a:cubicBezTo>
                  <a:cubicBezTo>
                    <a:pt x="982" y="1576"/>
                    <a:pt x="1220" y="1513"/>
                    <a:pt x="1441" y="1388"/>
                  </a:cubicBezTo>
                  <a:cubicBezTo>
                    <a:pt x="1928" y="1099"/>
                    <a:pt x="2164" y="602"/>
                    <a:pt x="1966" y="272"/>
                  </a:cubicBezTo>
                  <a:cubicBezTo>
                    <a:pt x="1859" y="92"/>
                    <a:pt x="1642" y="0"/>
                    <a:pt x="1387"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1"/>
            <p:cNvSpPr/>
            <p:nvPr/>
          </p:nvSpPr>
          <p:spPr>
            <a:xfrm>
              <a:off x="1202868" y="2090634"/>
              <a:ext cx="94422" cy="61281"/>
            </a:xfrm>
            <a:custGeom>
              <a:rect b="b" l="l" r="r" t="t"/>
              <a:pathLst>
                <a:path extrusionOk="0" h="919" w="1416">
                  <a:moveTo>
                    <a:pt x="0" y="881"/>
                  </a:moveTo>
                  <a:cubicBezTo>
                    <a:pt x="0" y="865"/>
                    <a:pt x="41" y="865"/>
                    <a:pt x="107" y="852"/>
                  </a:cubicBezTo>
                  <a:cubicBezTo>
                    <a:pt x="173" y="852"/>
                    <a:pt x="264" y="827"/>
                    <a:pt x="355" y="786"/>
                  </a:cubicBezTo>
                  <a:cubicBezTo>
                    <a:pt x="447" y="736"/>
                    <a:pt x="538" y="670"/>
                    <a:pt x="604" y="591"/>
                  </a:cubicBezTo>
                  <a:cubicBezTo>
                    <a:pt x="670" y="513"/>
                    <a:pt x="708" y="409"/>
                    <a:pt x="761" y="330"/>
                  </a:cubicBezTo>
                  <a:cubicBezTo>
                    <a:pt x="815" y="236"/>
                    <a:pt x="881" y="145"/>
                    <a:pt x="972" y="79"/>
                  </a:cubicBezTo>
                  <a:cubicBezTo>
                    <a:pt x="1022" y="54"/>
                    <a:pt x="1063" y="28"/>
                    <a:pt x="1117" y="16"/>
                  </a:cubicBezTo>
                  <a:cubicBezTo>
                    <a:pt x="1167" y="0"/>
                    <a:pt x="1208" y="0"/>
                    <a:pt x="1246" y="16"/>
                  </a:cubicBezTo>
                  <a:cubicBezTo>
                    <a:pt x="1324" y="28"/>
                    <a:pt x="1378" y="66"/>
                    <a:pt x="1403" y="107"/>
                  </a:cubicBezTo>
                  <a:cubicBezTo>
                    <a:pt x="1415" y="145"/>
                    <a:pt x="1415" y="173"/>
                    <a:pt x="1403" y="173"/>
                  </a:cubicBezTo>
                  <a:cubicBezTo>
                    <a:pt x="1378" y="186"/>
                    <a:pt x="1337" y="132"/>
                    <a:pt x="1233" y="132"/>
                  </a:cubicBezTo>
                  <a:cubicBezTo>
                    <a:pt x="1180" y="132"/>
                    <a:pt x="1129" y="157"/>
                    <a:pt x="1063" y="198"/>
                  </a:cubicBezTo>
                  <a:cubicBezTo>
                    <a:pt x="1010" y="252"/>
                    <a:pt x="959" y="315"/>
                    <a:pt x="906" y="393"/>
                  </a:cubicBezTo>
                  <a:cubicBezTo>
                    <a:pt x="865" y="472"/>
                    <a:pt x="802" y="579"/>
                    <a:pt x="708" y="683"/>
                  </a:cubicBezTo>
                  <a:cubicBezTo>
                    <a:pt x="617" y="774"/>
                    <a:pt x="500" y="840"/>
                    <a:pt x="393" y="881"/>
                  </a:cubicBezTo>
                  <a:cubicBezTo>
                    <a:pt x="277" y="919"/>
                    <a:pt x="173" y="919"/>
                    <a:pt x="107" y="906"/>
                  </a:cubicBezTo>
                  <a:cubicBezTo>
                    <a:pt x="41" y="906"/>
                    <a:pt x="0" y="881"/>
                    <a:pt x="0" y="88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1"/>
            <p:cNvSpPr/>
            <p:nvPr/>
          </p:nvSpPr>
          <p:spPr>
            <a:xfrm>
              <a:off x="1554157" y="1834369"/>
              <a:ext cx="153170" cy="104558"/>
            </a:xfrm>
            <a:custGeom>
              <a:rect b="b" l="l" r="r" t="t"/>
              <a:pathLst>
                <a:path extrusionOk="0" h="1568" w="2297">
                  <a:moveTo>
                    <a:pt x="1497" y="1"/>
                  </a:moveTo>
                  <a:cubicBezTo>
                    <a:pt x="1293" y="1"/>
                    <a:pt x="1063" y="54"/>
                    <a:pt x="840" y="163"/>
                  </a:cubicBezTo>
                  <a:cubicBezTo>
                    <a:pt x="302" y="437"/>
                    <a:pt x="0" y="921"/>
                    <a:pt x="186" y="1264"/>
                  </a:cubicBezTo>
                  <a:cubicBezTo>
                    <a:pt x="285" y="1463"/>
                    <a:pt x="524" y="1568"/>
                    <a:pt x="810" y="1568"/>
                  </a:cubicBezTo>
                  <a:cubicBezTo>
                    <a:pt x="1012" y="1568"/>
                    <a:pt x="1239" y="1515"/>
                    <a:pt x="1457" y="1406"/>
                  </a:cubicBezTo>
                  <a:cubicBezTo>
                    <a:pt x="1994" y="1145"/>
                    <a:pt x="2296" y="648"/>
                    <a:pt x="2123" y="305"/>
                  </a:cubicBezTo>
                  <a:cubicBezTo>
                    <a:pt x="2024" y="106"/>
                    <a:pt x="1786" y="1"/>
                    <a:pt x="149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1"/>
            <p:cNvSpPr/>
            <p:nvPr/>
          </p:nvSpPr>
          <p:spPr>
            <a:xfrm>
              <a:off x="1575096" y="1859042"/>
              <a:ext cx="111226" cy="67416"/>
            </a:xfrm>
            <a:custGeom>
              <a:rect b="b" l="l" r="r" t="t"/>
              <a:pathLst>
                <a:path extrusionOk="0" h="1011" w="1668">
                  <a:moveTo>
                    <a:pt x="1652" y="1"/>
                  </a:moveTo>
                  <a:cubicBezTo>
                    <a:pt x="1652" y="1"/>
                    <a:pt x="1668" y="54"/>
                    <a:pt x="1640" y="133"/>
                  </a:cubicBezTo>
                  <a:cubicBezTo>
                    <a:pt x="1614" y="212"/>
                    <a:pt x="1548" y="328"/>
                    <a:pt x="1457" y="422"/>
                  </a:cubicBezTo>
                  <a:cubicBezTo>
                    <a:pt x="1404" y="473"/>
                    <a:pt x="1338" y="514"/>
                    <a:pt x="1275" y="551"/>
                  </a:cubicBezTo>
                  <a:cubicBezTo>
                    <a:pt x="1234" y="564"/>
                    <a:pt x="1196" y="580"/>
                    <a:pt x="1143" y="580"/>
                  </a:cubicBezTo>
                  <a:cubicBezTo>
                    <a:pt x="1089" y="580"/>
                    <a:pt x="1051" y="564"/>
                    <a:pt x="1010" y="551"/>
                  </a:cubicBezTo>
                  <a:cubicBezTo>
                    <a:pt x="973" y="539"/>
                    <a:pt x="944" y="539"/>
                    <a:pt x="919" y="526"/>
                  </a:cubicBezTo>
                  <a:cubicBezTo>
                    <a:pt x="882" y="526"/>
                    <a:pt x="853" y="514"/>
                    <a:pt x="828" y="514"/>
                  </a:cubicBezTo>
                  <a:cubicBezTo>
                    <a:pt x="762" y="514"/>
                    <a:pt x="709" y="514"/>
                    <a:pt x="658" y="526"/>
                  </a:cubicBezTo>
                  <a:cubicBezTo>
                    <a:pt x="435" y="551"/>
                    <a:pt x="278" y="683"/>
                    <a:pt x="186" y="800"/>
                  </a:cubicBezTo>
                  <a:cubicBezTo>
                    <a:pt x="95" y="919"/>
                    <a:pt x="54" y="1010"/>
                    <a:pt x="29" y="998"/>
                  </a:cubicBezTo>
                  <a:cubicBezTo>
                    <a:pt x="17" y="998"/>
                    <a:pt x="1" y="973"/>
                    <a:pt x="1" y="919"/>
                  </a:cubicBezTo>
                  <a:cubicBezTo>
                    <a:pt x="17" y="878"/>
                    <a:pt x="29" y="815"/>
                    <a:pt x="67" y="737"/>
                  </a:cubicBezTo>
                  <a:cubicBezTo>
                    <a:pt x="108" y="658"/>
                    <a:pt x="174" y="564"/>
                    <a:pt x="265" y="501"/>
                  </a:cubicBezTo>
                  <a:cubicBezTo>
                    <a:pt x="356" y="422"/>
                    <a:pt x="488" y="369"/>
                    <a:pt x="617" y="344"/>
                  </a:cubicBezTo>
                  <a:cubicBezTo>
                    <a:pt x="683" y="328"/>
                    <a:pt x="762" y="328"/>
                    <a:pt x="841" y="344"/>
                  </a:cubicBezTo>
                  <a:cubicBezTo>
                    <a:pt x="882" y="344"/>
                    <a:pt x="919" y="356"/>
                    <a:pt x="960" y="369"/>
                  </a:cubicBezTo>
                  <a:cubicBezTo>
                    <a:pt x="998" y="369"/>
                    <a:pt x="1039" y="394"/>
                    <a:pt x="1064" y="407"/>
                  </a:cubicBezTo>
                  <a:cubicBezTo>
                    <a:pt x="1089" y="422"/>
                    <a:pt x="1117" y="422"/>
                    <a:pt x="1143" y="422"/>
                  </a:cubicBezTo>
                  <a:cubicBezTo>
                    <a:pt x="1155" y="435"/>
                    <a:pt x="1180" y="422"/>
                    <a:pt x="1209" y="422"/>
                  </a:cubicBezTo>
                  <a:cubicBezTo>
                    <a:pt x="1275" y="394"/>
                    <a:pt x="1325" y="369"/>
                    <a:pt x="1378" y="328"/>
                  </a:cubicBezTo>
                  <a:cubicBezTo>
                    <a:pt x="1470" y="265"/>
                    <a:pt x="1536" y="186"/>
                    <a:pt x="1573" y="120"/>
                  </a:cubicBezTo>
                  <a:cubicBezTo>
                    <a:pt x="1627" y="42"/>
                    <a:pt x="1640" y="1"/>
                    <a:pt x="165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1"/>
            <p:cNvSpPr/>
            <p:nvPr/>
          </p:nvSpPr>
          <p:spPr>
            <a:xfrm>
              <a:off x="1355973" y="1994210"/>
              <a:ext cx="93356" cy="115294"/>
            </a:xfrm>
            <a:custGeom>
              <a:rect b="b" l="l" r="r" t="t"/>
              <a:pathLst>
                <a:path extrusionOk="0" h="1729" w="1400">
                  <a:moveTo>
                    <a:pt x="751" y="0"/>
                  </a:moveTo>
                  <a:cubicBezTo>
                    <a:pt x="426" y="0"/>
                    <a:pt x="124" y="328"/>
                    <a:pt x="63" y="779"/>
                  </a:cubicBezTo>
                  <a:cubicBezTo>
                    <a:pt x="0" y="1251"/>
                    <a:pt x="220" y="1682"/>
                    <a:pt x="576" y="1723"/>
                  </a:cubicBezTo>
                  <a:cubicBezTo>
                    <a:pt x="600" y="1727"/>
                    <a:pt x="624" y="1728"/>
                    <a:pt x="648" y="1728"/>
                  </a:cubicBezTo>
                  <a:cubicBezTo>
                    <a:pt x="974" y="1728"/>
                    <a:pt x="1275" y="1400"/>
                    <a:pt x="1337" y="949"/>
                  </a:cubicBezTo>
                  <a:cubicBezTo>
                    <a:pt x="1400" y="477"/>
                    <a:pt x="1180" y="59"/>
                    <a:pt x="824" y="6"/>
                  </a:cubicBezTo>
                  <a:cubicBezTo>
                    <a:pt x="800" y="2"/>
                    <a:pt x="776" y="0"/>
                    <a:pt x="75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1"/>
            <p:cNvSpPr/>
            <p:nvPr/>
          </p:nvSpPr>
          <p:spPr>
            <a:xfrm>
              <a:off x="1386381" y="2003345"/>
              <a:ext cx="33408" cy="97823"/>
            </a:xfrm>
            <a:custGeom>
              <a:rect b="b" l="l" r="r" t="t"/>
              <a:pathLst>
                <a:path extrusionOk="0" h="1467" w="501">
                  <a:moveTo>
                    <a:pt x="95" y="1454"/>
                  </a:moveTo>
                  <a:cubicBezTo>
                    <a:pt x="79" y="1441"/>
                    <a:pt x="107" y="1416"/>
                    <a:pt x="145" y="1375"/>
                  </a:cubicBezTo>
                  <a:cubicBezTo>
                    <a:pt x="198" y="1325"/>
                    <a:pt x="252" y="1259"/>
                    <a:pt x="290" y="1180"/>
                  </a:cubicBezTo>
                  <a:cubicBezTo>
                    <a:pt x="330" y="1102"/>
                    <a:pt x="330" y="995"/>
                    <a:pt x="302" y="916"/>
                  </a:cubicBezTo>
                  <a:cubicBezTo>
                    <a:pt x="290" y="878"/>
                    <a:pt x="264" y="853"/>
                    <a:pt x="223" y="812"/>
                  </a:cubicBezTo>
                  <a:cubicBezTo>
                    <a:pt x="186" y="774"/>
                    <a:pt x="145" y="721"/>
                    <a:pt x="120" y="680"/>
                  </a:cubicBezTo>
                  <a:cubicBezTo>
                    <a:pt x="54" y="589"/>
                    <a:pt x="16" y="485"/>
                    <a:pt x="16" y="394"/>
                  </a:cubicBezTo>
                  <a:cubicBezTo>
                    <a:pt x="0" y="340"/>
                    <a:pt x="0" y="303"/>
                    <a:pt x="16" y="249"/>
                  </a:cubicBezTo>
                  <a:cubicBezTo>
                    <a:pt x="16" y="208"/>
                    <a:pt x="28" y="171"/>
                    <a:pt x="54" y="130"/>
                  </a:cubicBezTo>
                  <a:cubicBezTo>
                    <a:pt x="95" y="67"/>
                    <a:pt x="145" y="26"/>
                    <a:pt x="198" y="13"/>
                  </a:cubicBezTo>
                  <a:cubicBezTo>
                    <a:pt x="236" y="1"/>
                    <a:pt x="264" y="26"/>
                    <a:pt x="264" y="38"/>
                  </a:cubicBezTo>
                  <a:cubicBezTo>
                    <a:pt x="264" y="51"/>
                    <a:pt x="252" y="67"/>
                    <a:pt x="223" y="79"/>
                  </a:cubicBezTo>
                  <a:cubicBezTo>
                    <a:pt x="211" y="105"/>
                    <a:pt x="198" y="130"/>
                    <a:pt x="186" y="183"/>
                  </a:cubicBezTo>
                  <a:cubicBezTo>
                    <a:pt x="173" y="237"/>
                    <a:pt x="173" y="287"/>
                    <a:pt x="186" y="366"/>
                  </a:cubicBezTo>
                  <a:cubicBezTo>
                    <a:pt x="198" y="432"/>
                    <a:pt x="223" y="510"/>
                    <a:pt x="264" y="576"/>
                  </a:cubicBezTo>
                  <a:cubicBezTo>
                    <a:pt x="290" y="617"/>
                    <a:pt x="315" y="642"/>
                    <a:pt x="356" y="696"/>
                  </a:cubicBezTo>
                  <a:cubicBezTo>
                    <a:pt x="368" y="708"/>
                    <a:pt x="393" y="734"/>
                    <a:pt x="409" y="759"/>
                  </a:cubicBezTo>
                  <a:cubicBezTo>
                    <a:pt x="434" y="787"/>
                    <a:pt x="447" y="825"/>
                    <a:pt x="459" y="866"/>
                  </a:cubicBezTo>
                  <a:cubicBezTo>
                    <a:pt x="500" y="995"/>
                    <a:pt x="459" y="1139"/>
                    <a:pt x="393" y="1231"/>
                  </a:cubicBezTo>
                  <a:cubicBezTo>
                    <a:pt x="330" y="1325"/>
                    <a:pt x="252" y="1375"/>
                    <a:pt x="186" y="1416"/>
                  </a:cubicBezTo>
                  <a:cubicBezTo>
                    <a:pt x="132" y="1454"/>
                    <a:pt x="95" y="1466"/>
                    <a:pt x="95" y="1454"/>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1"/>
            <p:cNvSpPr/>
            <p:nvPr/>
          </p:nvSpPr>
          <p:spPr>
            <a:xfrm>
              <a:off x="2276873" y="1669261"/>
              <a:ext cx="119028" cy="127764"/>
            </a:xfrm>
            <a:custGeom>
              <a:rect b="b" l="l" r="r" t="t"/>
              <a:pathLst>
                <a:path extrusionOk="0" h="1916" w="1785">
                  <a:moveTo>
                    <a:pt x="1084" y="0"/>
                  </a:moveTo>
                  <a:cubicBezTo>
                    <a:pt x="768" y="0"/>
                    <a:pt x="415" y="256"/>
                    <a:pt x="224" y="658"/>
                  </a:cubicBezTo>
                  <a:cubicBezTo>
                    <a:pt x="1" y="1158"/>
                    <a:pt x="108" y="1696"/>
                    <a:pt x="473" y="1866"/>
                  </a:cubicBezTo>
                  <a:cubicBezTo>
                    <a:pt x="546" y="1899"/>
                    <a:pt x="624" y="1916"/>
                    <a:pt x="704" y="1916"/>
                  </a:cubicBezTo>
                  <a:cubicBezTo>
                    <a:pt x="1024" y="1916"/>
                    <a:pt x="1370" y="1657"/>
                    <a:pt x="1548" y="1249"/>
                  </a:cubicBezTo>
                  <a:cubicBezTo>
                    <a:pt x="1784" y="752"/>
                    <a:pt x="1665" y="214"/>
                    <a:pt x="1300" y="44"/>
                  </a:cubicBezTo>
                  <a:cubicBezTo>
                    <a:pt x="1232" y="14"/>
                    <a:pt x="1159" y="0"/>
                    <a:pt x="1084"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1"/>
            <p:cNvSpPr/>
            <p:nvPr/>
          </p:nvSpPr>
          <p:spPr>
            <a:xfrm>
              <a:off x="1376912" y="1868245"/>
              <a:ext cx="164306" cy="127297"/>
            </a:xfrm>
            <a:custGeom>
              <a:rect b="b" l="l" r="r" t="t"/>
              <a:pathLst>
                <a:path extrusionOk="0" h="1909" w="2464">
                  <a:moveTo>
                    <a:pt x="837" y="1"/>
                  </a:moveTo>
                  <a:cubicBezTo>
                    <a:pt x="611" y="1"/>
                    <a:pt x="413" y="76"/>
                    <a:pt x="287" y="231"/>
                  </a:cubicBezTo>
                  <a:cubicBezTo>
                    <a:pt x="1" y="583"/>
                    <a:pt x="365" y="951"/>
                    <a:pt x="891" y="1369"/>
                  </a:cubicBezTo>
                  <a:cubicBezTo>
                    <a:pt x="1259" y="1665"/>
                    <a:pt x="1602" y="1908"/>
                    <a:pt x="1872" y="1908"/>
                  </a:cubicBezTo>
                  <a:cubicBezTo>
                    <a:pt x="1987" y="1908"/>
                    <a:pt x="2089" y="1865"/>
                    <a:pt x="2174" y="1763"/>
                  </a:cubicBezTo>
                  <a:cubicBezTo>
                    <a:pt x="2463" y="1410"/>
                    <a:pt x="2281" y="781"/>
                    <a:pt x="1756" y="363"/>
                  </a:cubicBezTo>
                  <a:cubicBezTo>
                    <a:pt x="1467" y="125"/>
                    <a:pt x="1129"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1"/>
            <p:cNvSpPr/>
            <p:nvPr/>
          </p:nvSpPr>
          <p:spPr>
            <a:xfrm>
              <a:off x="1402118" y="1899319"/>
              <a:ext cx="102358" cy="88354"/>
            </a:xfrm>
            <a:custGeom>
              <a:rect b="b" l="l" r="r" t="t"/>
              <a:pathLst>
                <a:path extrusionOk="0" h="1325" w="1535">
                  <a:moveTo>
                    <a:pt x="1522" y="1325"/>
                  </a:moveTo>
                  <a:cubicBezTo>
                    <a:pt x="1510" y="1325"/>
                    <a:pt x="1494" y="1284"/>
                    <a:pt x="1456" y="1218"/>
                  </a:cubicBezTo>
                  <a:cubicBezTo>
                    <a:pt x="1415" y="1155"/>
                    <a:pt x="1352" y="1089"/>
                    <a:pt x="1258" y="1010"/>
                  </a:cubicBezTo>
                  <a:cubicBezTo>
                    <a:pt x="1088" y="853"/>
                    <a:pt x="852" y="667"/>
                    <a:pt x="683" y="539"/>
                  </a:cubicBezTo>
                  <a:cubicBezTo>
                    <a:pt x="315" y="274"/>
                    <a:pt x="0" y="79"/>
                    <a:pt x="28" y="26"/>
                  </a:cubicBezTo>
                  <a:cubicBezTo>
                    <a:pt x="41" y="1"/>
                    <a:pt x="132" y="26"/>
                    <a:pt x="264" y="79"/>
                  </a:cubicBezTo>
                  <a:cubicBezTo>
                    <a:pt x="409" y="145"/>
                    <a:pt x="591" y="249"/>
                    <a:pt x="786" y="394"/>
                  </a:cubicBezTo>
                  <a:cubicBezTo>
                    <a:pt x="972" y="526"/>
                    <a:pt x="1195" y="734"/>
                    <a:pt x="1337" y="932"/>
                  </a:cubicBezTo>
                  <a:cubicBezTo>
                    <a:pt x="1415" y="1023"/>
                    <a:pt x="1481" y="1114"/>
                    <a:pt x="1510" y="1193"/>
                  </a:cubicBezTo>
                  <a:cubicBezTo>
                    <a:pt x="1535" y="1271"/>
                    <a:pt x="1535" y="1325"/>
                    <a:pt x="1522" y="132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1"/>
            <p:cNvSpPr/>
            <p:nvPr/>
          </p:nvSpPr>
          <p:spPr>
            <a:xfrm>
              <a:off x="1553290" y="2621835"/>
              <a:ext cx="155704" cy="109759"/>
            </a:xfrm>
            <a:custGeom>
              <a:rect b="b" l="l" r="r" t="t"/>
              <a:pathLst>
                <a:path extrusionOk="0" h="1646" w="2335">
                  <a:moveTo>
                    <a:pt x="1359" y="0"/>
                  </a:moveTo>
                  <a:cubicBezTo>
                    <a:pt x="1221" y="0"/>
                    <a:pt x="1076" y="23"/>
                    <a:pt x="932" y="70"/>
                  </a:cubicBezTo>
                  <a:cubicBezTo>
                    <a:pt x="356" y="240"/>
                    <a:pt x="1" y="724"/>
                    <a:pt x="133" y="1143"/>
                  </a:cubicBezTo>
                  <a:cubicBezTo>
                    <a:pt x="231" y="1457"/>
                    <a:pt x="576" y="1645"/>
                    <a:pt x="984" y="1645"/>
                  </a:cubicBezTo>
                  <a:cubicBezTo>
                    <a:pt x="1123" y="1645"/>
                    <a:pt x="1270" y="1623"/>
                    <a:pt x="1416" y="1577"/>
                  </a:cubicBezTo>
                  <a:cubicBezTo>
                    <a:pt x="1979" y="1407"/>
                    <a:pt x="2335" y="919"/>
                    <a:pt x="2202" y="501"/>
                  </a:cubicBezTo>
                  <a:cubicBezTo>
                    <a:pt x="2106" y="190"/>
                    <a:pt x="1761" y="0"/>
                    <a:pt x="135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1"/>
            <p:cNvSpPr/>
            <p:nvPr/>
          </p:nvSpPr>
          <p:spPr>
            <a:xfrm>
              <a:off x="1579497" y="2649975"/>
              <a:ext cx="110226" cy="50812"/>
            </a:xfrm>
            <a:custGeom>
              <a:rect b="b" l="l" r="r" t="t"/>
              <a:pathLst>
                <a:path extrusionOk="0" h="762" w="1653">
                  <a:moveTo>
                    <a:pt x="1640" y="120"/>
                  </a:moveTo>
                  <a:cubicBezTo>
                    <a:pt x="1640" y="133"/>
                    <a:pt x="1602" y="120"/>
                    <a:pt x="1523" y="120"/>
                  </a:cubicBezTo>
                  <a:cubicBezTo>
                    <a:pt x="1457" y="104"/>
                    <a:pt x="1366" y="104"/>
                    <a:pt x="1259" y="133"/>
                  </a:cubicBezTo>
                  <a:cubicBezTo>
                    <a:pt x="1155" y="145"/>
                    <a:pt x="1051" y="199"/>
                    <a:pt x="957" y="261"/>
                  </a:cubicBezTo>
                  <a:cubicBezTo>
                    <a:pt x="878" y="340"/>
                    <a:pt x="800" y="434"/>
                    <a:pt x="737" y="513"/>
                  </a:cubicBezTo>
                  <a:cubicBezTo>
                    <a:pt x="658" y="604"/>
                    <a:pt x="564" y="683"/>
                    <a:pt x="460" y="721"/>
                  </a:cubicBezTo>
                  <a:cubicBezTo>
                    <a:pt x="407" y="749"/>
                    <a:pt x="356" y="762"/>
                    <a:pt x="290" y="762"/>
                  </a:cubicBezTo>
                  <a:cubicBezTo>
                    <a:pt x="237" y="749"/>
                    <a:pt x="199" y="733"/>
                    <a:pt x="158" y="721"/>
                  </a:cubicBezTo>
                  <a:cubicBezTo>
                    <a:pt x="80" y="683"/>
                    <a:pt x="29" y="617"/>
                    <a:pt x="13" y="576"/>
                  </a:cubicBezTo>
                  <a:cubicBezTo>
                    <a:pt x="1" y="526"/>
                    <a:pt x="13" y="497"/>
                    <a:pt x="29" y="497"/>
                  </a:cubicBezTo>
                  <a:cubicBezTo>
                    <a:pt x="54" y="497"/>
                    <a:pt x="80" y="563"/>
                    <a:pt x="199" y="592"/>
                  </a:cubicBezTo>
                  <a:cubicBezTo>
                    <a:pt x="249" y="604"/>
                    <a:pt x="315" y="604"/>
                    <a:pt x="381" y="563"/>
                  </a:cubicBezTo>
                  <a:cubicBezTo>
                    <a:pt x="448" y="538"/>
                    <a:pt x="526" y="472"/>
                    <a:pt x="592" y="394"/>
                  </a:cubicBezTo>
                  <a:cubicBezTo>
                    <a:pt x="658" y="328"/>
                    <a:pt x="737" y="224"/>
                    <a:pt x="853" y="145"/>
                  </a:cubicBezTo>
                  <a:cubicBezTo>
                    <a:pt x="973" y="54"/>
                    <a:pt x="1114" y="13"/>
                    <a:pt x="1234" y="13"/>
                  </a:cubicBezTo>
                  <a:cubicBezTo>
                    <a:pt x="1366" y="0"/>
                    <a:pt x="1470" y="26"/>
                    <a:pt x="1536" y="54"/>
                  </a:cubicBezTo>
                  <a:cubicBezTo>
                    <a:pt x="1614" y="92"/>
                    <a:pt x="1652" y="120"/>
                    <a:pt x="1640" y="12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1"/>
            <p:cNvSpPr/>
            <p:nvPr/>
          </p:nvSpPr>
          <p:spPr>
            <a:xfrm>
              <a:off x="1410054" y="2728462"/>
              <a:ext cx="112693" cy="143634"/>
            </a:xfrm>
            <a:custGeom>
              <a:rect b="b" l="l" r="r" t="t"/>
              <a:pathLst>
                <a:path extrusionOk="0" h="2154" w="1690">
                  <a:moveTo>
                    <a:pt x="891" y="1"/>
                  </a:moveTo>
                  <a:cubicBezTo>
                    <a:pt x="467" y="1"/>
                    <a:pt x="102" y="433"/>
                    <a:pt x="54" y="1012"/>
                  </a:cubicBezTo>
                  <a:cubicBezTo>
                    <a:pt x="1" y="1601"/>
                    <a:pt x="315" y="2113"/>
                    <a:pt x="762" y="2151"/>
                  </a:cubicBezTo>
                  <a:cubicBezTo>
                    <a:pt x="780" y="2153"/>
                    <a:pt x="797" y="2154"/>
                    <a:pt x="815" y="2154"/>
                  </a:cubicBezTo>
                  <a:cubicBezTo>
                    <a:pt x="1226" y="2154"/>
                    <a:pt x="1601" y="1708"/>
                    <a:pt x="1652" y="1145"/>
                  </a:cubicBezTo>
                  <a:cubicBezTo>
                    <a:pt x="1690" y="553"/>
                    <a:pt x="1375" y="44"/>
                    <a:pt x="944" y="3"/>
                  </a:cubicBezTo>
                  <a:cubicBezTo>
                    <a:pt x="926" y="1"/>
                    <a:pt x="909" y="1"/>
                    <a:pt x="8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1"/>
            <p:cNvSpPr/>
            <p:nvPr/>
          </p:nvSpPr>
          <p:spPr>
            <a:xfrm>
              <a:off x="1450331" y="2739932"/>
              <a:ext cx="28807" cy="112093"/>
            </a:xfrm>
            <a:custGeom>
              <a:rect b="b" l="l" r="r" t="t"/>
              <a:pathLst>
                <a:path extrusionOk="0" h="1681" w="432">
                  <a:moveTo>
                    <a:pt x="315" y="1"/>
                  </a:moveTo>
                  <a:cubicBezTo>
                    <a:pt x="328" y="13"/>
                    <a:pt x="299" y="54"/>
                    <a:pt x="261" y="108"/>
                  </a:cubicBezTo>
                  <a:cubicBezTo>
                    <a:pt x="221" y="171"/>
                    <a:pt x="195" y="249"/>
                    <a:pt x="170" y="356"/>
                  </a:cubicBezTo>
                  <a:cubicBezTo>
                    <a:pt x="158" y="460"/>
                    <a:pt x="158" y="579"/>
                    <a:pt x="195" y="683"/>
                  </a:cubicBezTo>
                  <a:cubicBezTo>
                    <a:pt x="221" y="787"/>
                    <a:pt x="287" y="894"/>
                    <a:pt x="340" y="998"/>
                  </a:cubicBezTo>
                  <a:cubicBezTo>
                    <a:pt x="394" y="1089"/>
                    <a:pt x="431" y="1208"/>
                    <a:pt x="431" y="1325"/>
                  </a:cubicBezTo>
                  <a:cubicBezTo>
                    <a:pt x="431" y="1378"/>
                    <a:pt x="419" y="1429"/>
                    <a:pt x="394" y="1482"/>
                  </a:cubicBezTo>
                  <a:cubicBezTo>
                    <a:pt x="365" y="1536"/>
                    <a:pt x="340" y="1573"/>
                    <a:pt x="315" y="1602"/>
                  </a:cubicBezTo>
                  <a:cubicBezTo>
                    <a:pt x="249" y="1652"/>
                    <a:pt x="170" y="1680"/>
                    <a:pt x="117" y="1665"/>
                  </a:cubicBezTo>
                  <a:cubicBezTo>
                    <a:pt x="79" y="1665"/>
                    <a:pt x="51" y="1639"/>
                    <a:pt x="51" y="1627"/>
                  </a:cubicBezTo>
                  <a:cubicBezTo>
                    <a:pt x="63" y="1602"/>
                    <a:pt x="142" y="1602"/>
                    <a:pt x="208" y="1507"/>
                  </a:cubicBezTo>
                  <a:cubicBezTo>
                    <a:pt x="236" y="1470"/>
                    <a:pt x="261" y="1403"/>
                    <a:pt x="249" y="1325"/>
                  </a:cubicBezTo>
                  <a:cubicBezTo>
                    <a:pt x="249" y="1246"/>
                    <a:pt x="221" y="1168"/>
                    <a:pt x="170" y="1076"/>
                  </a:cubicBezTo>
                  <a:cubicBezTo>
                    <a:pt x="129" y="985"/>
                    <a:pt x="63" y="866"/>
                    <a:pt x="38" y="721"/>
                  </a:cubicBezTo>
                  <a:cubicBezTo>
                    <a:pt x="0" y="592"/>
                    <a:pt x="13" y="447"/>
                    <a:pt x="51" y="328"/>
                  </a:cubicBezTo>
                  <a:cubicBezTo>
                    <a:pt x="92" y="211"/>
                    <a:pt x="158" y="120"/>
                    <a:pt x="208" y="67"/>
                  </a:cubicBezTo>
                  <a:cubicBezTo>
                    <a:pt x="274" y="13"/>
                    <a:pt x="315" y="1"/>
                    <a:pt x="31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1"/>
            <p:cNvSpPr/>
            <p:nvPr/>
          </p:nvSpPr>
          <p:spPr>
            <a:xfrm>
              <a:off x="2037612" y="1746614"/>
              <a:ext cx="172041" cy="100357"/>
            </a:xfrm>
            <a:custGeom>
              <a:rect b="b" l="l" r="r" t="t"/>
              <a:pathLst>
                <a:path extrusionOk="0" h="1505" w="2580">
                  <a:moveTo>
                    <a:pt x="1960" y="0"/>
                  </a:moveTo>
                  <a:cubicBezTo>
                    <a:pt x="1744" y="0"/>
                    <a:pt x="1476" y="63"/>
                    <a:pt x="1180" y="143"/>
                  </a:cubicBezTo>
                  <a:cubicBezTo>
                    <a:pt x="535" y="325"/>
                    <a:pt x="0" y="536"/>
                    <a:pt x="129" y="979"/>
                  </a:cubicBezTo>
                  <a:cubicBezTo>
                    <a:pt x="219" y="1306"/>
                    <a:pt x="598" y="1505"/>
                    <a:pt x="1054" y="1505"/>
                  </a:cubicBezTo>
                  <a:cubicBezTo>
                    <a:pt x="1203" y="1505"/>
                    <a:pt x="1361" y="1483"/>
                    <a:pt x="1519" y="1438"/>
                  </a:cubicBezTo>
                  <a:cubicBezTo>
                    <a:pt x="2161" y="1256"/>
                    <a:pt x="2579" y="756"/>
                    <a:pt x="2463" y="325"/>
                  </a:cubicBezTo>
                  <a:cubicBezTo>
                    <a:pt x="2392" y="85"/>
                    <a:pt x="2211" y="0"/>
                    <a:pt x="196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1"/>
            <p:cNvSpPr/>
            <p:nvPr/>
          </p:nvSpPr>
          <p:spPr>
            <a:xfrm>
              <a:off x="2055017" y="1760284"/>
              <a:ext cx="128364" cy="41143"/>
            </a:xfrm>
            <a:custGeom>
              <a:rect b="b" l="l" r="r" t="t"/>
              <a:pathLst>
                <a:path extrusionOk="0" h="617" w="1925">
                  <a:moveTo>
                    <a:pt x="0" y="526"/>
                  </a:moveTo>
                  <a:cubicBezTo>
                    <a:pt x="0" y="513"/>
                    <a:pt x="54" y="526"/>
                    <a:pt x="116" y="526"/>
                  </a:cubicBezTo>
                  <a:cubicBezTo>
                    <a:pt x="195" y="526"/>
                    <a:pt x="289" y="513"/>
                    <a:pt x="406" y="488"/>
                  </a:cubicBezTo>
                  <a:cubicBezTo>
                    <a:pt x="642" y="447"/>
                    <a:pt x="919" y="368"/>
                    <a:pt x="1126" y="290"/>
                  </a:cubicBezTo>
                  <a:cubicBezTo>
                    <a:pt x="1560" y="145"/>
                    <a:pt x="1887" y="0"/>
                    <a:pt x="1912" y="54"/>
                  </a:cubicBezTo>
                  <a:cubicBezTo>
                    <a:pt x="1925" y="79"/>
                    <a:pt x="1862" y="133"/>
                    <a:pt x="1730" y="211"/>
                  </a:cubicBezTo>
                  <a:cubicBezTo>
                    <a:pt x="1610" y="290"/>
                    <a:pt x="1415" y="381"/>
                    <a:pt x="1192" y="460"/>
                  </a:cubicBezTo>
                  <a:cubicBezTo>
                    <a:pt x="969" y="538"/>
                    <a:pt x="667" y="592"/>
                    <a:pt x="431" y="604"/>
                  </a:cubicBezTo>
                  <a:cubicBezTo>
                    <a:pt x="302" y="617"/>
                    <a:pt x="195" y="604"/>
                    <a:pt x="116" y="592"/>
                  </a:cubicBezTo>
                  <a:cubicBezTo>
                    <a:pt x="38" y="567"/>
                    <a:pt x="0" y="526"/>
                    <a:pt x="0" y="5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1"/>
            <p:cNvSpPr/>
            <p:nvPr/>
          </p:nvSpPr>
          <p:spPr>
            <a:xfrm>
              <a:off x="1632777" y="2868431"/>
              <a:ext cx="142701" cy="144434"/>
            </a:xfrm>
            <a:custGeom>
              <a:rect b="b" l="l" r="r" t="t"/>
              <a:pathLst>
                <a:path extrusionOk="0" h="2166" w="2140">
                  <a:moveTo>
                    <a:pt x="616" y="1"/>
                  </a:moveTo>
                  <a:cubicBezTo>
                    <a:pt x="538" y="1"/>
                    <a:pt x="460" y="26"/>
                    <a:pt x="381" y="80"/>
                  </a:cubicBezTo>
                  <a:cubicBezTo>
                    <a:pt x="1" y="329"/>
                    <a:pt x="17" y="983"/>
                    <a:pt x="394" y="1533"/>
                  </a:cubicBezTo>
                  <a:cubicBezTo>
                    <a:pt x="669" y="1932"/>
                    <a:pt x="1068" y="2165"/>
                    <a:pt x="1407" y="2165"/>
                  </a:cubicBezTo>
                  <a:cubicBezTo>
                    <a:pt x="1536" y="2165"/>
                    <a:pt x="1657" y="2131"/>
                    <a:pt x="1759" y="2059"/>
                  </a:cubicBezTo>
                  <a:cubicBezTo>
                    <a:pt x="2140" y="1810"/>
                    <a:pt x="1888" y="1351"/>
                    <a:pt x="1510" y="801"/>
                  </a:cubicBezTo>
                  <a:cubicBezTo>
                    <a:pt x="1209" y="364"/>
                    <a:pt x="915" y="1"/>
                    <a:pt x="616"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1"/>
            <p:cNvSpPr/>
            <p:nvPr/>
          </p:nvSpPr>
          <p:spPr>
            <a:xfrm>
              <a:off x="1674721" y="2877100"/>
              <a:ext cx="76218" cy="111226"/>
            </a:xfrm>
            <a:custGeom>
              <a:rect b="b" l="l" r="r" t="t"/>
              <a:pathLst>
                <a:path extrusionOk="0" h="1668" w="1143">
                  <a:moveTo>
                    <a:pt x="29" y="1"/>
                  </a:moveTo>
                  <a:cubicBezTo>
                    <a:pt x="42" y="1"/>
                    <a:pt x="42" y="42"/>
                    <a:pt x="67" y="120"/>
                  </a:cubicBezTo>
                  <a:cubicBezTo>
                    <a:pt x="95" y="186"/>
                    <a:pt x="133" y="277"/>
                    <a:pt x="199" y="369"/>
                  </a:cubicBezTo>
                  <a:cubicBezTo>
                    <a:pt x="315" y="579"/>
                    <a:pt x="488" y="815"/>
                    <a:pt x="617" y="985"/>
                  </a:cubicBezTo>
                  <a:cubicBezTo>
                    <a:pt x="907" y="1337"/>
                    <a:pt x="1143" y="1602"/>
                    <a:pt x="1102" y="1652"/>
                  </a:cubicBezTo>
                  <a:cubicBezTo>
                    <a:pt x="1089" y="1668"/>
                    <a:pt x="998" y="1627"/>
                    <a:pt x="894" y="1536"/>
                  </a:cubicBezTo>
                  <a:cubicBezTo>
                    <a:pt x="775" y="1432"/>
                    <a:pt x="617" y="1287"/>
                    <a:pt x="473" y="1089"/>
                  </a:cubicBezTo>
                  <a:cubicBezTo>
                    <a:pt x="331" y="919"/>
                    <a:pt x="186" y="645"/>
                    <a:pt x="95" y="422"/>
                  </a:cubicBezTo>
                  <a:cubicBezTo>
                    <a:pt x="42" y="315"/>
                    <a:pt x="17" y="199"/>
                    <a:pt x="17" y="120"/>
                  </a:cubicBezTo>
                  <a:cubicBezTo>
                    <a:pt x="1" y="42"/>
                    <a:pt x="29" y="1"/>
                    <a:pt x="29"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41"/>
          <p:cNvGrpSpPr/>
          <p:nvPr/>
        </p:nvGrpSpPr>
        <p:grpSpPr>
          <a:xfrm>
            <a:off x="1410672" y="-548176"/>
            <a:ext cx="1382297" cy="1697404"/>
            <a:chOff x="4376828" y="3926459"/>
            <a:chExt cx="991107" cy="1217038"/>
          </a:xfrm>
        </p:grpSpPr>
        <p:sp>
          <p:nvSpPr>
            <p:cNvPr id="3243" name="Google Shape;3243;p41"/>
            <p:cNvSpPr/>
            <p:nvPr/>
          </p:nvSpPr>
          <p:spPr>
            <a:xfrm>
              <a:off x="4630225" y="3926459"/>
              <a:ext cx="148769" cy="195713"/>
            </a:xfrm>
            <a:custGeom>
              <a:rect b="b" l="l" r="r" t="t"/>
              <a:pathLst>
                <a:path extrusionOk="0" h="2935" w="2231">
                  <a:moveTo>
                    <a:pt x="224" y="1205"/>
                  </a:moveTo>
                  <a:cubicBezTo>
                    <a:pt x="0" y="1941"/>
                    <a:pt x="224" y="2649"/>
                    <a:pt x="721" y="2793"/>
                  </a:cubicBezTo>
                  <a:cubicBezTo>
                    <a:pt x="1221" y="2935"/>
                    <a:pt x="1796" y="2463"/>
                    <a:pt x="2007" y="1730"/>
                  </a:cubicBezTo>
                  <a:cubicBezTo>
                    <a:pt x="2230" y="997"/>
                    <a:pt x="2007" y="290"/>
                    <a:pt x="1507" y="145"/>
                  </a:cubicBezTo>
                  <a:cubicBezTo>
                    <a:pt x="1010" y="0"/>
                    <a:pt x="434" y="472"/>
                    <a:pt x="224" y="120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1"/>
            <p:cNvSpPr/>
            <p:nvPr/>
          </p:nvSpPr>
          <p:spPr>
            <a:xfrm>
              <a:off x="4881889" y="4939248"/>
              <a:ext cx="205382" cy="179176"/>
            </a:xfrm>
            <a:custGeom>
              <a:rect b="b" l="l" r="r" t="t"/>
              <a:pathLst>
                <a:path extrusionOk="0" h="2687" w="3080">
                  <a:moveTo>
                    <a:pt x="932" y="460"/>
                  </a:moveTo>
                  <a:cubicBezTo>
                    <a:pt x="277" y="919"/>
                    <a:pt x="1" y="1680"/>
                    <a:pt x="343" y="2177"/>
                  </a:cubicBezTo>
                  <a:cubicBezTo>
                    <a:pt x="683" y="2662"/>
                    <a:pt x="1482" y="2687"/>
                    <a:pt x="2152" y="2243"/>
                  </a:cubicBezTo>
                  <a:cubicBezTo>
                    <a:pt x="2819" y="1784"/>
                    <a:pt x="3080" y="1010"/>
                    <a:pt x="2740" y="526"/>
                  </a:cubicBezTo>
                  <a:cubicBezTo>
                    <a:pt x="2413" y="42"/>
                    <a:pt x="1601" y="1"/>
                    <a:pt x="932"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1"/>
            <p:cNvSpPr/>
            <p:nvPr/>
          </p:nvSpPr>
          <p:spPr>
            <a:xfrm>
              <a:off x="4546337" y="4251541"/>
              <a:ext cx="154837" cy="206249"/>
            </a:xfrm>
            <a:custGeom>
              <a:rect b="b" l="l" r="r" t="t"/>
              <a:pathLst>
                <a:path extrusionOk="0" h="3093" w="2322">
                  <a:moveTo>
                    <a:pt x="1680" y="183"/>
                  </a:moveTo>
                  <a:cubicBezTo>
                    <a:pt x="1192" y="1"/>
                    <a:pt x="563" y="460"/>
                    <a:pt x="290" y="1205"/>
                  </a:cubicBezTo>
                  <a:cubicBezTo>
                    <a:pt x="0" y="1966"/>
                    <a:pt x="157" y="2715"/>
                    <a:pt x="642" y="2910"/>
                  </a:cubicBezTo>
                  <a:cubicBezTo>
                    <a:pt x="1129" y="3092"/>
                    <a:pt x="1743" y="2620"/>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1"/>
            <p:cNvSpPr/>
            <p:nvPr/>
          </p:nvSpPr>
          <p:spPr>
            <a:xfrm>
              <a:off x="4475653" y="4067161"/>
              <a:ext cx="144968" cy="165173"/>
            </a:xfrm>
            <a:custGeom>
              <a:rect b="b" l="l" r="r" t="t"/>
              <a:pathLst>
                <a:path extrusionOk="0" h="2477" w="2174">
                  <a:moveTo>
                    <a:pt x="1768" y="2203"/>
                  </a:moveTo>
                  <a:cubicBezTo>
                    <a:pt x="2161" y="1941"/>
                    <a:pt x="2174" y="1284"/>
                    <a:pt x="1796" y="746"/>
                  </a:cubicBezTo>
                  <a:cubicBezTo>
                    <a:pt x="1428" y="212"/>
                    <a:pt x="812" y="1"/>
                    <a:pt x="419" y="275"/>
                  </a:cubicBezTo>
                  <a:cubicBezTo>
                    <a:pt x="25" y="539"/>
                    <a:pt x="0" y="1193"/>
                    <a:pt x="381" y="1731"/>
                  </a:cubicBezTo>
                  <a:cubicBezTo>
                    <a:pt x="746" y="2269"/>
                    <a:pt x="1375" y="2476"/>
                    <a:pt x="1768" y="220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1"/>
            <p:cNvSpPr/>
            <p:nvPr/>
          </p:nvSpPr>
          <p:spPr>
            <a:xfrm>
              <a:off x="4695842" y="4249874"/>
              <a:ext cx="672093" cy="768916"/>
            </a:xfrm>
            <a:custGeom>
              <a:rect b="b" l="l" r="r" t="t"/>
              <a:pathLst>
                <a:path extrusionOk="0" h="11531" w="10079">
                  <a:moveTo>
                    <a:pt x="8414" y="5687"/>
                  </a:moveTo>
                  <a:cubicBezTo>
                    <a:pt x="8229" y="5699"/>
                    <a:pt x="8059" y="5712"/>
                    <a:pt x="7902" y="5728"/>
                  </a:cubicBezTo>
                  <a:cubicBezTo>
                    <a:pt x="7942" y="5674"/>
                    <a:pt x="7968" y="5621"/>
                    <a:pt x="8009" y="5571"/>
                  </a:cubicBezTo>
                  <a:cubicBezTo>
                    <a:pt x="8361" y="4901"/>
                    <a:pt x="8257" y="4168"/>
                    <a:pt x="7785" y="3919"/>
                  </a:cubicBezTo>
                  <a:cubicBezTo>
                    <a:pt x="7313" y="3655"/>
                    <a:pt x="6643" y="3998"/>
                    <a:pt x="6291" y="4652"/>
                  </a:cubicBezTo>
                  <a:cubicBezTo>
                    <a:pt x="6250" y="4718"/>
                    <a:pt x="6225" y="4784"/>
                    <a:pt x="6200" y="4847"/>
                  </a:cubicBezTo>
                  <a:cubicBezTo>
                    <a:pt x="6342" y="4454"/>
                    <a:pt x="6184" y="3904"/>
                    <a:pt x="5779" y="3473"/>
                  </a:cubicBezTo>
                  <a:cubicBezTo>
                    <a:pt x="5584" y="3275"/>
                    <a:pt x="5360" y="3133"/>
                    <a:pt x="5149" y="3054"/>
                  </a:cubicBezTo>
                  <a:cubicBezTo>
                    <a:pt x="5269" y="2935"/>
                    <a:pt x="5373" y="2803"/>
                    <a:pt x="5451" y="2674"/>
                  </a:cubicBezTo>
                  <a:cubicBezTo>
                    <a:pt x="5857" y="2897"/>
                    <a:pt x="6316" y="2910"/>
                    <a:pt x="6631" y="2674"/>
                  </a:cubicBezTo>
                  <a:cubicBezTo>
                    <a:pt x="7103" y="2306"/>
                    <a:pt x="7078" y="1494"/>
                    <a:pt x="6593" y="865"/>
                  </a:cubicBezTo>
                  <a:cubicBezTo>
                    <a:pt x="6093" y="224"/>
                    <a:pt x="5307" y="0"/>
                    <a:pt x="4848" y="365"/>
                  </a:cubicBezTo>
                  <a:cubicBezTo>
                    <a:pt x="4586" y="563"/>
                    <a:pt x="4483" y="890"/>
                    <a:pt x="4508" y="1246"/>
                  </a:cubicBezTo>
                  <a:cubicBezTo>
                    <a:pt x="4259" y="1309"/>
                    <a:pt x="4011" y="1453"/>
                    <a:pt x="3788" y="1664"/>
                  </a:cubicBezTo>
                  <a:cubicBezTo>
                    <a:pt x="3722" y="1730"/>
                    <a:pt x="3656" y="1796"/>
                    <a:pt x="3605" y="1859"/>
                  </a:cubicBezTo>
                  <a:cubicBezTo>
                    <a:pt x="3722" y="1677"/>
                    <a:pt x="3747" y="1482"/>
                    <a:pt x="3630" y="1271"/>
                  </a:cubicBezTo>
                  <a:cubicBezTo>
                    <a:pt x="3328" y="746"/>
                    <a:pt x="2451" y="667"/>
                    <a:pt x="1665" y="1114"/>
                  </a:cubicBezTo>
                  <a:cubicBezTo>
                    <a:pt x="878" y="1560"/>
                    <a:pt x="485" y="2347"/>
                    <a:pt x="787" y="2881"/>
                  </a:cubicBezTo>
                  <a:cubicBezTo>
                    <a:pt x="837" y="2976"/>
                    <a:pt x="903" y="3054"/>
                    <a:pt x="982" y="3092"/>
                  </a:cubicBezTo>
                  <a:cubicBezTo>
                    <a:pt x="734" y="3237"/>
                    <a:pt x="510" y="3473"/>
                    <a:pt x="340" y="3775"/>
                  </a:cubicBezTo>
                  <a:cubicBezTo>
                    <a:pt x="1" y="4441"/>
                    <a:pt x="92" y="5177"/>
                    <a:pt x="564" y="5426"/>
                  </a:cubicBezTo>
                  <a:cubicBezTo>
                    <a:pt x="774" y="5542"/>
                    <a:pt x="1010" y="5542"/>
                    <a:pt x="1259" y="5451"/>
                  </a:cubicBezTo>
                  <a:cubicBezTo>
                    <a:pt x="982" y="6093"/>
                    <a:pt x="1114" y="6763"/>
                    <a:pt x="1573" y="7024"/>
                  </a:cubicBezTo>
                  <a:cubicBezTo>
                    <a:pt x="2083" y="7313"/>
                    <a:pt x="2803" y="6998"/>
                    <a:pt x="3212" y="6329"/>
                  </a:cubicBezTo>
                  <a:cubicBezTo>
                    <a:pt x="3382" y="6527"/>
                    <a:pt x="3656" y="6671"/>
                    <a:pt x="3970" y="6722"/>
                  </a:cubicBezTo>
                  <a:cubicBezTo>
                    <a:pt x="3854" y="6775"/>
                    <a:pt x="3722" y="6829"/>
                    <a:pt x="3605" y="6892"/>
                  </a:cubicBezTo>
                  <a:cubicBezTo>
                    <a:pt x="2819" y="7338"/>
                    <a:pt x="2426" y="8137"/>
                    <a:pt x="2725" y="8662"/>
                  </a:cubicBezTo>
                  <a:cubicBezTo>
                    <a:pt x="2753" y="8728"/>
                    <a:pt x="2791" y="8766"/>
                    <a:pt x="2831" y="8807"/>
                  </a:cubicBezTo>
                  <a:cubicBezTo>
                    <a:pt x="2426" y="8820"/>
                    <a:pt x="1979" y="9134"/>
                    <a:pt x="1702" y="9631"/>
                  </a:cubicBezTo>
                  <a:cubicBezTo>
                    <a:pt x="1350" y="10301"/>
                    <a:pt x="1454" y="11034"/>
                    <a:pt x="1926" y="11282"/>
                  </a:cubicBezTo>
                  <a:cubicBezTo>
                    <a:pt x="2397" y="11531"/>
                    <a:pt x="3067" y="11204"/>
                    <a:pt x="3420" y="10549"/>
                  </a:cubicBezTo>
                  <a:cubicBezTo>
                    <a:pt x="3747" y="9933"/>
                    <a:pt x="3684" y="9250"/>
                    <a:pt x="3303" y="8964"/>
                  </a:cubicBezTo>
                  <a:cubicBezTo>
                    <a:pt x="3618" y="8936"/>
                    <a:pt x="4011" y="8741"/>
                    <a:pt x="4454" y="8492"/>
                  </a:cubicBezTo>
                  <a:cubicBezTo>
                    <a:pt x="5241" y="8046"/>
                    <a:pt x="5870" y="7599"/>
                    <a:pt x="5571" y="7065"/>
                  </a:cubicBezTo>
                  <a:cubicBezTo>
                    <a:pt x="5439" y="6841"/>
                    <a:pt x="5203" y="6697"/>
                    <a:pt x="4914" y="6630"/>
                  </a:cubicBezTo>
                  <a:cubicBezTo>
                    <a:pt x="5426" y="6448"/>
                    <a:pt x="5766" y="6042"/>
                    <a:pt x="5712" y="5621"/>
                  </a:cubicBezTo>
                  <a:cubicBezTo>
                    <a:pt x="5700" y="5517"/>
                    <a:pt x="5675" y="5413"/>
                    <a:pt x="5609" y="5319"/>
                  </a:cubicBezTo>
                  <a:cubicBezTo>
                    <a:pt x="5766" y="5294"/>
                    <a:pt x="5911" y="5228"/>
                    <a:pt x="6027" y="5124"/>
                  </a:cubicBezTo>
                  <a:cubicBezTo>
                    <a:pt x="6093" y="5058"/>
                    <a:pt x="6147" y="4979"/>
                    <a:pt x="6184" y="4901"/>
                  </a:cubicBezTo>
                  <a:cubicBezTo>
                    <a:pt x="5964" y="5492"/>
                    <a:pt x="6093" y="6080"/>
                    <a:pt x="6515" y="6303"/>
                  </a:cubicBezTo>
                  <a:cubicBezTo>
                    <a:pt x="6593" y="6341"/>
                    <a:pt x="6697" y="6369"/>
                    <a:pt x="6788" y="6382"/>
                  </a:cubicBezTo>
                  <a:lnTo>
                    <a:pt x="6788" y="6486"/>
                  </a:lnTo>
                  <a:cubicBezTo>
                    <a:pt x="6801" y="6684"/>
                    <a:pt x="6879" y="6854"/>
                    <a:pt x="7024" y="7011"/>
                  </a:cubicBezTo>
                  <a:cubicBezTo>
                    <a:pt x="6933" y="7115"/>
                    <a:pt x="6842" y="7247"/>
                    <a:pt x="6763" y="7379"/>
                  </a:cubicBezTo>
                  <a:cubicBezTo>
                    <a:pt x="6565" y="7744"/>
                    <a:pt x="6515" y="8137"/>
                    <a:pt x="6577" y="8464"/>
                  </a:cubicBezTo>
                  <a:cubicBezTo>
                    <a:pt x="6291" y="8099"/>
                    <a:pt x="5885" y="7914"/>
                    <a:pt x="5530" y="8033"/>
                  </a:cubicBezTo>
                  <a:cubicBezTo>
                    <a:pt x="5021" y="8203"/>
                    <a:pt x="4797" y="8911"/>
                    <a:pt x="5033" y="9618"/>
                  </a:cubicBezTo>
                  <a:cubicBezTo>
                    <a:pt x="5269" y="10326"/>
                    <a:pt x="5870" y="10773"/>
                    <a:pt x="6382" y="10603"/>
                  </a:cubicBezTo>
                  <a:cubicBezTo>
                    <a:pt x="6892" y="10430"/>
                    <a:pt x="7115" y="9722"/>
                    <a:pt x="6879" y="9002"/>
                  </a:cubicBezTo>
                  <a:cubicBezTo>
                    <a:pt x="6867" y="8989"/>
                    <a:pt x="6854" y="8964"/>
                    <a:pt x="6854" y="8936"/>
                  </a:cubicBezTo>
                  <a:cubicBezTo>
                    <a:pt x="6892" y="8977"/>
                    <a:pt x="6933" y="9002"/>
                    <a:pt x="6986" y="9030"/>
                  </a:cubicBezTo>
                  <a:cubicBezTo>
                    <a:pt x="7458" y="9279"/>
                    <a:pt x="8125" y="8952"/>
                    <a:pt x="8480" y="8294"/>
                  </a:cubicBezTo>
                  <a:cubicBezTo>
                    <a:pt x="8622" y="8021"/>
                    <a:pt x="8688" y="7731"/>
                    <a:pt x="8688" y="7470"/>
                  </a:cubicBezTo>
                  <a:cubicBezTo>
                    <a:pt x="9487" y="7351"/>
                    <a:pt x="10078" y="6841"/>
                    <a:pt x="10037" y="6278"/>
                  </a:cubicBezTo>
                  <a:cubicBezTo>
                    <a:pt x="10012" y="5674"/>
                    <a:pt x="9304" y="5633"/>
                    <a:pt x="8414" y="5687"/>
                  </a:cubicBezTo>
                  <a:close/>
                  <a:moveTo>
                    <a:pt x="2149" y="4482"/>
                  </a:moveTo>
                  <a:cubicBezTo>
                    <a:pt x="2385" y="3878"/>
                    <a:pt x="2268" y="3262"/>
                    <a:pt x="1834" y="3039"/>
                  </a:cubicBezTo>
                  <a:cubicBezTo>
                    <a:pt x="2045" y="2947"/>
                    <a:pt x="2281" y="2831"/>
                    <a:pt x="2517" y="2699"/>
                  </a:cubicBezTo>
                  <a:cubicBezTo>
                    <a:pt x="2935" y="2463"/>
                    <a:pt x="3316" y="2227"/>
                    <a:pt x="3527" y="1966"/>
                  </a:cubicBezTo>
                  <a:cubicBezTo>
                    <a:pt x="3212" y="2438"/>
                    <a:pt x="3171" y="2976"/>
                    <a:pt x="3473" y="3290"/>
                  </a:cubicBezTo>
                  <a:cubicBezTo>
                    <a:pt x="3589" y="3419"/>
                    <a:pt x="3762" y="3498"/>
                    <a:pt x="3945" y="3526"/>
                  </a:cubicBezTo>
                  <a:cubicBezTo>
                    <a:pt x="3841" y="3904"/>
                    <a:pt x="3983" y="4404"/>
                    <a:pt x="4351" y="4797"/>
                  </a:cubicBezTo>
                  <a:cubicBezTo>
                    <a:pt x="4325" y="4797"/>
                    <a:pt x="4297" y="4809"/>
                    <a:pt x="4259" y="4809"/>
                  </a:cubicBezTo>
                  <a:cubicBezTo>
                    <a:pt x="3945" y="4847"/>
                    <a:pt x="3656" y="4954"/>
                    <a:pt x="3448" y="5124"/>
                  </a:cubicBezTo>
                  <a:cubicBezTo>
                    <a:pt x="3382" y="4847"/>
                    <a:pt x="3237" y="4627"/>
                    <a:pt x="3014" y="4495"/>
                  </a:cubicBezTo>
                  <a:cubicBezTo>
                    <a:pt x="2765" y="4350"/>
                    <a:pt x="2451" y="4350"/>
                    <a:pt x="2149" y="4482"/>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1"/>
            <p:cNvSpPr/>
            <p:nvPr/>
          </p:nvSpPr>
          <p:spPr>
            <a:xfrm>
              <a:off x="4680971" y="4131778"/>
              <a:ext cx="222786" cy="127830"/>
            </a:xfrm>
            <a:custGeom>
              <a:rect b="b" l="l" r="r" t="t"/>
              <a:pathLst>
                <a:path extrusionOk="0" h="1917" w="3341">
                  <a:moveTo>
                    <a:pt x="1743" y="1863"/>
                  </a:moveTo>
                  <a:cubicBezTo>
                    <a:pt x="2633" y="1797"/>
                    <a:pt x="3341" y="1259"/>
                    <a:pt x="3303" y="642"/>
                  </a:cubicBezTo>
                  <a:cubicBezTo>
                    <a:pt x="3262" y="41"/>
                    <a:pt x="2554" y="1"/>
                    <a:pt x="1664" y="54"/>
                  </a:cubicBezTo>
                  <a:cubicBezTo>
                    <a:pt x="762" y="108"/>
                    <a:pt x="0" y="236"/>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1"/>
            <p:cNvSpPr/>
            <p:nvPr/>
          </p:nvSpPr>
          <p:spPr>
            <a:xfrm>
              <a:off x="4794667" y="4602963"/>
              <a:ext cx="187778" cy="130898"/>
            </a:xfrm>
            <a:custGeom>
              <a:rect b="b" l="l" r="r" t="t"/>
              <a:pathLst>
                <a:path extrusionOk="0" h="1963" w="2816">
                  <a:moveTo>
                    <a:pt x="1498" y="0"/>
                  </a:moveTo>
                  <a:cubicBezTo>
                    <a:pt x="1432" y="0"/>
                    <a:pt x="1364" y="4"/>
                    <a:pt x="1296" y="11"/>
                  </a:cubicBezTo>
                  <a:cubicBezTo>
                    <a:pt x="551" y="103"/>
                    <a:pt x="0" y="603"/>
                    <a:pt x="63" y="1140"/>
                  </a:cubicBezTo>
                  <a:cubicBezTo>
                    <a:pt x="123" y="1625"/>
                    <a:pt x="656" y="1963"/>
                    <a:pt x="1313" y="1963"/>
                  </a:cubicBezTo>
                  <a:cubicBezTo>
                    <a:pt x="1381" y="1963"/>
                    <a:pt x="1450" y="1959"/>
                    <a:pt x="1519" y="1952"/>
                  </a:cubicBezTo>
                  <a:cubicBezTo>
                    <a:pt x="2265" y="1861"/>
                    <a:pt x="2815" y="1361"/>
                    <a:pt x="2752" y="826"/>
                  </a:cubicBezTo>
                  <a:cubicBezTo>
                    <a:pt x="2692" y="338"/>
                    <a:pt x="2146" y="0"/>
                    <a:pt x="1498" y="0"/>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1"/>
            <p:cNvSpPr/>
            <p:nvPr/>
          </p:nvSpPr>
          <p:spPr>
            <a:xfrm>
              <a:off x="4804069" y="4363169"/>
              <a:ext cx="180243" cy="156037"/>
            </a:xfrm>
            <a:custGeom>
              <a:rect b="b" l="l" r="r" t="t"/>
              <a:pathLst>
                <a:path extrusionOk="0" h="2340" w="2703">
                  <a:moveTo>
                    <a:pt x="1737" y="1"/>
                  </a:moveTo>
                  <a:cubicBezTo>
                    <a:pt x="1397" y="1"/>
                    <a:pt x="1008" y="161"/>
                    <a:pt x="683" y="462"/>
                  </a:cubicBezTo>
                  <a:cubicBezTo>
                    <a:pt x="145" y="975"/>
                    <a:pt x="1" y="1708"/>
                    <a:pt x="369" y="2101"/>
                  </a:cubicBezTo>
                  <a:cubicBezTo>
                    <a:pt x="520" y="2262"/>
                    <a:pt x="732" y="2340"/>
                    <a:pt x="968" y="2340"/>
                  </a:cubicBezTo>
                  <a:cubicBezTo>
                    <a:pt x="1308" y="2340"/>
                    <a:pt x="1695" y="2180"/>
                    <a:pt x="2020" y="1877"/>
                  </a:cubicBezTo>
                  <a:cubicBezTo>
                    <a:pt x="2558" y="1368"/>
                    <a:pt x="2702" y="632"/>
                    <a:pt x="2334" y="239"/>
                  </a:cubicBezTo>
                  <a:cubicBezTo>
                    <a:pt x="2184" y="78"/>
                    <a:pt x="1972" y="1"/>
                    <a:pt x="1737"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1"/>
            <p:cNvSpPr/>
            <p:nvPr/>
          </p:nvSpPr>
          <p:spPr>
            <a:xfrm>
              <a:off x="4596216" y="4480266"/>
              <a:ext cx="161772" cy="170974"/>
            </a:xfrm>
            <a:custGeom>
              <a:rect b="b" l="l" r="r" t="t"/>
              <a:pathLst>
                <a:path extrusionOk="0" h="2564" w="2426">
                  <a:moveTo>
                    <a:pt x="1503" y="1"/>
                  </a:moveTo>
                  <a:cubicBezTo>
                    <a:pt x="1089" y="1"/>
                    <a:pt x="628" y="313"/>
                    <a:pt x="353" y="829"/>
                  </a:cubicBezTo>
                  <a:cubicBezTo>
                    <a:pt x="1" y="1486"/>
                    <a:pt x="105" y="2219"/>
                    <a:pt x="576" y="2480"/>
                  </a:cubicBezTo>
                  <a:cubicBezTo>
                    <a:pt x="683" y="2537"/>
                    <a:pt x="800" y="2563"/>
                    <a:pt x="921" y="2563"/>
                  </a:cubicBezTo>
                  <a:cubicBezTo>
                    <a:pt x="1335" y="2563"/>
                    <a:pt x="1798" y="2251"/>
                    <a:pt x="2070" y="1735"/>
                  </a:cubicBezTo>
                  <a:cubicBezTo>
                    <a:pt x="2426" y="1078"/>
                    <a:pt x="2319" y="345"/>
                    <a:pt x="1847" y="84"/>
                  </a:cubicBezTo>
                  <a:cubicBezTo>
                    <a:pt x="1740" y="27"/>
                    <a:pt x="1623" y="1"/>
                    <a:pt x="1503" y="1"/>
                  </a:cubicBezTo>
                  <a:close/>
                </a:path>
              </a:pathLst>
            </a:custGeom>
            <a:solidFill>
              <a:srgbClr val="A343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1"/>
            <p:cNvSpPr/>
            <p:nvPr/>
          </p:nvSpPr>
          <p:spPr>
            <a:xfrm>
              <a:off x="5024325" y="4720526"/>
              <a:ext cx="161772" cy="171041"/>
            </a:xfrm>
            <a:custGeom>
              <a:rect b="b" l="l" r="r" t="t"/>
              <a:pathLst>
                <a:path extrusionOk="0" h="2565" w="2426">
                  <a:moveTo>
                    <a:pt x="1504"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50" y="85"/>
                  </a:cubicBezTo>
                  <a:cubicBezTo>
                    <a:pt x="1742" y="28"/>
                    <a:pt x="1625" y="1"/>
                    <a:pt x="150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1"/>
            <p:cNvSpPr/>
            <p:nvPr/>
          </p:nvSpPr>
          <p:spPr>
            <a:xfrm>
              <a:off x="4992850" y="4538814"/>
              <a:ext cx="160905" cy="170507"/>
            </a:xfrm>
            <a:custGeom>
              <a:rect b="b" l="l" r="r" t="t"/>
              <a:pathLst>
                <a:path extrusionOk="0" h="2557" w="2413">
                  <a:moveTo>
                    <a:pt x="1504" y="0"/>
                  </a:moveTo>
                  <a:cubicBezTo>
                    <a:pt x="1090" y="0"/>
                    <a:pt x="628" y="310"/>
                    <a:pt x="356" y="816"/>
                  </a:cubicBezTo>
                  <a:cubicBezTo>
                    <a:pt x="0" y="1486"/>
                    <a:pt x="95" y="2219"/>
                    <a:pt x="579" y="2467"/>
                  </a:cubicBezTo>
                  <a:cubicBezTo>
                    <a:pt x="688" y="2528"/>
                    <a:pt x="807" y="2557"/>
                    <a:pt x="930" y="2557"/>
                  </a:cubicBezTo>
                  <a:cubicBezTo>
                    <a:pt x="1342" y="2557"/>
                    <a:pt x="1800" y="2238"/>
                    <a:pt x="2073" y="1734"/>
                  </a:cubicBezTo>
                  <a:cubicBezTo>
                    <a:pt x="2413" y="1080"/>
                    <a:pt x="2322"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1"/>
            <p:cNvSpPr/>
            <p:nvPr/>
          </p:nvSpPr>
          <p:spPr>
            <a:xfrm>
              <a:off x="4687039" y="4870831"/>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1"/>
            <p:cNvSpPr/>
            <p:nvPr/>
          </p:nvSpPr>
          <p:spPr>
            <a:xfrm>
              <a:off x="4531400" y="3967469"/>
              <a:ext cx="148769" cy="180443"/>
            </a:xfrm>
            <a:custGeom>
              <a:rect b="b" l="l" r="r" t="t"/>
              <a:pathLst>
                <a:path extrusionOk="0" h="2706" w="2231">
                  <a:moveTo>
                    <a:pt x="1326" y="1"/>
                  </a:moveTo>
                  <a:cubicBezTo>
                    <a:pt x="876" y="1"/>
                    <a:pt x="408" y="444"/>
                    <a:pt x="212" y="1090"/>
                  </a:cubicBezTo>
                  <a:cubicBezTo>
                    <a:pt x="1" y="1823"/>
                    <a:pt x="224" y="2531"/>
                    <a:pt x="724" y="2675"/>
                  </a:cubicBezTo>
                  <a:cubicBezTo>
                    <a:pt x="788" y="2695"/>
                    <a:pt x="853" y="2705"/>
                    <a:pt x="918" y="2705"/>
                  </a:cubicBezTo>
                  <a:cubicBezTo>
                    <a:pt x="1362" y="2705"/>
                    <a:pt x="1824" y="2256"/>
                    <a:pt x="2008" y="1628"/>
                  </a:cubicBezTo>
                  <a:cubicBezTo>
                    <a:pt x="2231" y="892"/>
                    <a:pt x="1995" y="184"/>
                    <a:pt x="1511" y="27"/>
                  </a:cubicBezTo>
                  <a:cubicBezTo>
                    <a:pt x="1450" y="9"/>
                    <a:pt x="1388" y="1"/>
                    <a:pt x="132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1"/>
            <p:cNvSpPr/>
            <p:nvPr/>
          </p:nvSpPr>
          <p:spPr>
            <a:xfrm>
              <a:off x="4577745" y="3983273"/>
              <a:ext cx="50012" cy="138099"/>
            </a:xfrm>
            <a:custGeom>
              <a:rect b="b" l="l" r="r" t="t"/>
              <a:pathLst>
                <a:path extrusionOk="0" h="2071" w="750">
                  <a:moveTo>
                    <a:pt x="737" y="1"/>
                  </a:moveTo>
                  <a:cubicBezTo>
                    <a:pt x="750" y="13"/>
                    <a:pt x="709" y="54"/>
                    <a:pt x="658" y="117"/>
                  </a:cubicBezTo>
                  <a:cubicBezTo>
                    <a:pt x="592" y="196"/>
                    <a:pt x="526" y="290"/>
                    <a:pt x="485" y="419"/>
                  </a:cubicBezTo>
                  <a:cubicBezTo>
                    <a:pt x="435" y="551"/>
                    <a:pt x="407" y="696"/>
                    <a:pt x="407" y="841"/>
                  </a:cubicBezTo>
                  <a:cubicBezTo>
                    <a:pt x="422" y="970"/>
                    <a:pt x="473" y="1114"/>
                    <a:pt x="501" y="1246"/>
                  </a:cubicBezTo>
                  <a:cubicBezTo>
                    <a:pt x="539" y="1391"/>
                    <a:pt x="551" y="1548"/>
                    <a:pt x="514" y="1677"/>
                  </a:cubicBezTo>
                  <a:cubicBezTo>
                    <a:pt x="501" y="1756"/>
                    <a:pt x="473" y="1822"/>
                    <a:pt x="435" y="1875"/>
                  </a:cubicBezTo>
                  <a:cubicBezTo>
                    <a:pt x="394" y="1926"/>
                    <a:pt x="356" y="1979"/>
                    <a:pt x="303" y="2004"/>
                  </a:cubicBezTo>
                  <a:cubicBezTo>
                    <a:pt x="212" y="2058"/>
                    <a:pt x="121" y="2070"/>
                    <a:pt x="67" y="2058"/>
                  </a:cubicBezTo>
                  <a:cubicBezTo>
                    <a:pt x="14" y="2033"/>
                    <a:pt x="1" y="2004"/>
                    <a:pt x="1" y="1992"/>
                  </a:cubicBezTo>
                  <a:cubicBezTo>
                    <a:pt x="14" y="1954"/>
                    <a:pt x="108" y="1967"/>
                    <a:pt x="212" y="1875"/>
                  </a:cubicBezTo>
                  <a:cubicBezTo>
                    <a:pt x="265" y="1822"/>
                    <a:pt x="303" y="1756"/>
                    <a:pt x="316" y="1652"/>
                  </a:cubicBezTo>
                  <a:cubicBezTo>
                    <a:pt x="328" y="1561"/>
                    <a:pt x="316" y="1441"/>
                    <a:pt x="290" y="1312"/>
                  </a:cubicBezTo>
                  <a:cubicBezTo>
                    <a:pt x="265" y="1193"/>
                    <a:pt x="224" y="1036"/>
                    <a:pt x="224" y="853"/>
                  </a:cubicBezTo>
                  <a:cubicBezTo>
                    <a:pt x="224" y="668"/>
                    <a:pt x="278" y="498"/>
                    <a:pt x="356" y="353"/>
                  </a:cubicBezTo>
                  <a:cubicBezTo>
                    <a:pt x="435" y="224"/>
                    <a:pt x="539" y="117"/>
                    <a:pt x="605" y="67"/>
                  </a:cubicBezTo>
                  <a:cubicBezTo>
                    <a:pt x="684" y="13"/>
                    <a:pt x="737" y="1"/>
                    <a:pt x="73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1"/>
            <p:cNvSpPr/>
            <p:nvPr/>
          </p:nvSpPr>
          <p:spPr>
            <a:xfrm>
              <a:off x="4783130" y="4981993"/>
              <a:ext cx="205582" cy="161505"/>
            </a:xfrm>
            <a:custGeom>
              <a:rect b="b" l="l" r="r" t="t"/>
              <a:pathLst>
                <a:path extrusionOk="0" h="2422" w="3083">
                  <a:moveTo>
                    <a:pt x="1915" y="0"/>
                  </a:moveTo>
                  <a:cubicBezTo>
                    <a:pt x="1600" y="0"/>
                    <a:pt x="1250" y="105"/>
                    <a:pt x="931" y="316"/>
                  </a:cubicBezTo>
                  <a:cubicBezTo>
                    <a:pt x="264" y="775"/>
                    <a:pt x="0" y="1549"/>
                    <a:pt x="343" y="2033"/>
                  </a:cubicBezTo>
                  <a:cubicBezTo>
                    <a:pt x="516" y="2289"/>
                    <a:pt x="824" y="2421"/>
                    <a:pt x="1175" y="2421"/>
                  </a:cubicBezTo>
                  <a:cubicBezTo>
                    <a:pt x="1488" y="2421"/>
                    <a:pt x="1835" y="2316"/>
                    <a:pt x="2152" y="2099"/>
                  </a:cubicBezTo>
                  <a:cubicBezTo>
                    <a:pt x="2818" y="1640"/>
                    <a:pt x="3082" y="882"/>
                    <a:pt x="2740" y="382"/>
                  </a:cubicBezTo>
                  <a:cubicBezTo>
                    <a:pt x="2568" y="128"/>
                    <a:pt x="2263" y="0"/>
                    <a:pt x="191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1"/>
            <p:cNvSpPr/>
            <p:nvPr/>
          </p:nvSpPr>
          <p:spPr>
            <a:xfrm>
              <a:off x="4823407" y="5012667"/>
              <a:ext cx="129431" cy="94422"/>
            </a:xfrm>
            <a:custGeom>
              <a:rect b="b" l="l" r="r" t="t"/>
              <a:pathLst>
                <a:path extrusionOk="0" h="1416" w="1941">
                  <a:moveTo>
                    <a:pt x="1941" y="54"/>
                  </a:moveTo>
                  <a:cubicBezTo>
                    <a:pt x="1941" y="67"/>
                    <a:pt x="1887" y="67"/>
                    <a:pt x="1796" y="92"/>
                  </a:cubicBezTo>
                  <a:cubicBezTo>
                    <a:pt x="1705" y="107"/>
                    <a:pt x="1573" y="145"/>
                    <a:pt x="1441" y="211"/>
                  </a:cubicBezTo>
                  <a:cubicBezTo>
                    <a:pt x="1324" y="277"/>
                    <a:pt x="1205" y="381"/>
                    <a:pt x="1126" y="513"/>
                  </a:cubicBezTo>
                  <a:cubicBezTo>
                    <a:pt x="1035" y="630"/>
                    <a:pt x="985" y="787"/>
                    <a:pt x="931" y="919"/>
                  </a:cubicBezTo>
                  <a:cubicBezTo>
                    <a:pt x="865" y="1064"/>
                    <a:pt x="774" y="1208"/>
                    <a:pt x="654" y="1299"/>
                  </a:cubicBezTo>
                  <a:cubicBezTo>
                    <a:pt x="591" y="1350"/>
                    <a:pt x="525" y="1378"/>
                    <a:pt x="459" y="1403"/>
                  </a:cubicBezTo>
                  <a:cubicBezTo>
                    <a:pt x="393" y="1416"/>
                    <a:pt x="327" y="1416"/>
                    <a:pt x="261" y="1416"/>
                  </a:cubicBezTo>
                  <a:cubicBezTo>
                    <a:pt x="145" y="1391"/>
                    <a:pt x="66" y="1337"/>
                    <a:pt x="25" y="1287"/>
                  </a:cubicBezTo>
                  <a:cubicBezTo>
                    <a:pt x="0" y="1221"/>
                    <a:pt x="0" y="1180"/>
                    <a:pt x="13" y="1180"/>
                  </a:cubicBezTo>
                  <a:cubicBezTo>
                    <a:pt x="54" y="1155"/>
                    <a:pt x="120" y="1246"/>
                    <a:pt x="277" y="1233"/>
                  </a:cubicBezTo>
                  <a:cubicBezTo>
                    <a:pt x="340" y="1221"/>
                    <a:pt x="418" y="1193"/>
                    <a:pt x="497" y="1130"/>
                  </a:cubicBezTo>
                  <a:cubicBezTo>
                    <a:pt x="576" y="1051"/>
                    <a:pt x="642" y="944"/>
                    <a:pt x="695" y="828"/>
                  </a:cubicBezTo>
                  <a:cubicBezTo>
                    <a:pt x="761" y="696"/>
                    <a:pt x="827" y="538"/>
                    <a:pt x="944" y="381"/>
                  </a:cubicBezTo>
                  <a:cubicBezTo>
                    <a:pt x="1063" y="224"/>
                    <a:pt x="1220" y="120"/>
                    <a:pt x="1378" y="67"/>
                  </a:cubicBezTo>
                  <a:cubicBezTo>
                    <a:pt x="1535" y="0"/>
                    <a:pt x="1692" y="0"/>
                    <a:pt x="1783" y="13"/>
                  </a:cubicBezTo>
                  <a:cubicBezTo>
                    <a:pt x="1887" y="13"/>
                    <a:pt x="1941" y="41"/>
                    <a:pt x="1941"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1"/>
            <p:cNvSpPr/>
            <p:nvPr/>
          </p:nvSpPr>
          <p:spPr>
            <a:xfrm>
              <a:off x="4447512" y="4294285"/>
              <a:ext cx="154837" cy="187178"/>
            </a:xfrm>
            <a:custGeom>
              <a:rect b="b" l="l" r="r" t="t"/>
              <a:pathLst>
                <a:path extrusionOk="0" h="2807" w="2322">
                  <a:moveTo>
                    <a:pt x="1454" y="1"/>
                  </a:moveTo>
                  <a:cubicBezTo>
                    <a:pt x="1015" y="1"/>
                    <a:pt x="524" y="428"/>
                    <a:pt x="278" y="1064"/>
                  </a:cubicBezTo>
                  <a:cubicBezTo>
                    <a:pt x="1" y="1822"/>
                    <a:pt x="158" y="2583"/>
                    <a:pt x="646" y="2766"/>
                  </a:cubicBezTo>
                  <a:cubicBezTo>
                    <a:pt x="718" y="2794"/>
                    <a:pt x="794" y="2807"/>
                    <a:pt x="871" y="2807"/>
                  </a:cubicBezTo>
                  <a:cubicBezTo>
                    <a:pt x="1307" y="2807"/>
                    <a:pt x="1789" y="2378"/>
                    <a:pt x="2033" y="1731"/>
                  </a:cubicBezTo>
                  <a:cubicBezTo>
                    <a:pt x="2322" y="986"/>
                    <a:pt x="2165" y="224"/>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1"/>
            <p:cNvSpPr/>
            <p:nvPr/>
          </p:nvSpPr>
          <p:spPr>
            <a:xfrm>
              <a:off x="4483388" y="4298753"/>
              <a:ext cx="76218" cy="166973"/>
            </a:xfrm>
            <a:custGeom>
              <a:rect b="b" l="l" r="r" t="t"/>
              <a:pathLst>
                <a:path extrusionOk="0" h="2504" w="1143">
                  <a:moveTo>
                    <a:pt x="199" y="2491"/>
                  </a:moveTo>
                  <a:cubicBezTo>
                    <a:pt x="186" y="2504"/>
                    <a:pt x="145" y="2450"/>
                    <a:pt x="92" y="2347"/>
                  </a:cubicBezTo>
                  <a:cubicBezTo>
                    <a:pt x="42" y="2243"/>
                    <a:pt x="1" y="2085"/>
                    <a:pt x="13" y="1900"/>
                  </a:cubicBezTo>
                  <a:cubicBezTo>
                    <a:pt x="13" y="1796"/>
                    <a:pt x="42" y="1705"/>
                    <a:pt x="79" y="1598"/>
                  </a:cubicBezTo>
                  <a:cubicBezTo>
                    <a:pt x="92" y="1560"/>
                    <a:pt x="120" y="1507"/>
                    <a:pt x="170" y="1456"/>
                  </a:cubicBezTo>
                  <a:cubicBezTo>
                    <a:pt x="224" y="1403"/>
                    <a:pt x="277" y="1378"/>
                    <a:pt x="315" y="1349"/>
                  </a:cubicBezTo>
                  <a:cubicBezTo>
                    <a:pt x="369" y="1337"/>
                    <a:pt x="406" y="1324"/>
                    <a:pt x="435" y="1299"/>
                  </a:cubicBezTo>
                  <a:cubicBezTo>
                    <a:pt x="472" y="1271"/>
                    <a:pt x="513" y="1258"/>
                    <a:pt x="538" y="1233"/>
                  </a:cubicBezTo>
                  <a:cubicBezTo>
                    <a:pt x="605" y="1180"/>
                    <a:pt x="658" y="1126"/>
                    <a:pt x="708" y="1063"/>
                  </a:cubicBezTo>
                  <a:cubicBezTo>
                    <a:pt x="894" y="827"/>
                    <a:pt x="932" y="551"/>
                    <a:pt x="919" y="356"/>
                  </a:cubicBezTo>
                  <a:cubicBezTo>
                    <a:pt x="906" y="157"/>
                    <a:pt x="853" y="41"/>
                    <a:pt x="878" y="13"/>
                  </a:cubicBezTo>
                  <a:cubicBezTo>
                    <a:pt x="906" y="0"/>
                    <a:pt x="932" y="25"/>
                    <a:pt x="973" y="79"/>
                  </a:cubicBezTo>
                  <a:cubicBezTo>
                    <a:pt x="1010" y="120"/>
                    <a:pt x="1064" y="211"/>
                    <a:pt x="1089" y="315"/>
                  </a:cubicBezTo>
                  <a:cubicBezTo>
                    <a:pt x="1130" y="434"/>
                    <a:pt x="1142" y="576"/>
                    <a:pt x="1114" y="733"/>
                  </a:cubicBezTo>
                  <a:cubicBezTo>
                    <a:pt x="1089" y="890"/>
                    <a:pt x="1023" y="1063"/>
                    <a:pt x="906" y="1221"/>
                  </a:cubicBezTo>
                  <a:cubicBezTo>
                    <a:pt x="840" y="1283"/>
                    <a:pt x="774" y="1349"/>
                    <a:pt x="683" y="1416"/>
                  </a:cubicBezTo>
                  <a:cubicBezTo>
                    <a:pt x="642" y="1441"/>
                    <a:pt x="605" y="1469"/>
                    <a:pt x="551" y="1494"/>
                  </a:cubicBezTo>
                  <a:cubicBezTo>
                    <a:pt x="513" y="1519"/>
                    <a:pt x="447" y="1548"/>
                    <a:pt x="406" y="1560"/>
                  </a:cubicBezTo>
                  <a:cubicBezTo>
                    <a:pt x="369" y="1573"/>
                    <a:pt x="328" y="1585"/>
                    <a:pt x="315" y="1598"/>
                  </a:cubicBezTo>
                  <a:cubicBezTo>
                    <a:pt x="290" y="1626"/>
                    <a:pt x="265" y="1651"/>
                    <a:pt x="249" y="1677"/>
                  </a:cubicBezTo>
                  <a:cubicBezTo>
                    <a:pt x="211" y="1755"/>
                    <a:pt x="186" y="1834"/>
                    <a:pt x="170" y="1912"/>
                  </a:cubicBezTo>
                  <a:cubicBezTo>
                    <a:pt x="133" y="2070"/>
                    <a:pt x="145" y="2214"/>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1"/>
            <p:cNvSpPr/>
            <p:nvPr/>
          </p:nvSpPr>
          <p:spPr>
            <a:xfrm>
              <a:off x="4376828" y="4110639"/>
              <a:ext cx="145234" cy="145368"/>
            </a:xfrm>
            <a:custGeom>
              <a:rect b="b" l="l" r="r" t="t"/>
              <a:pathLst>
                <a:path extrusionOk="0" h="2180" w="2178">
                  <a:moveTo>
                    <a:pt x="818" y="1"/>
                  </a:moveTo>
                  <a:cubicBezTo>
                    <a:pt x="674" y="1"/>
                    <a:pt x="537" y="40"/>
                    <a:pt x="419" y="123"/>
                  </a:cubicBezTo>
                  <a:cubicBezTo>
                    <a:pt x="26" y="396"/>
                    <a:pt x="1" y="1054"/>
                    <a:pt x="381" y="1588"/>
                  </a:cubicBezTo>
                  <a:cubicBezTo>
                    <a:pt x="639" y="1959"/>
                    <a:pt x="1022" y="2180"/>
                    <a:pt x="1364" y="2180"/>
                  </a:cubicBezTo>
                  <a:cubicBezTo>
                    <a:pt x="1506" y="2180"/>
                    <a:pt x="1640" y="2141"/>
                    <a:pt x="1756" y="2060"/>
                  </a:cubicBezTo>
                  <a:cubicBezTo>
                    <a:pt x="2149" y="1786"/>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1"/>
            <p:cNvSpPr/>
            <p:nvPr/>
          </p:nvSpPr>
          <p:spPr>
            <a:xfrm>
              <a:off x="4407502" y="4125709"/>
              <a:ext cx="92555" cy="105758"/>
            </a:xfrm>
            <a:custGeom>
              <a:rect b="b" l="l" r="r" t="t"/>
              <a:pathLst>
                <a:path extrusionOk="0" h="1586" w="1388">
                  <a:moveTo>
                    <a:pt x="116" y="0"/>
                  </a:moveTo>
                  <a:cubicBezTo>
                    <a:pt x="129" y="0"/>
                    <a:pt x="129" y="54"/>
                    <a:pt x="129" y="145"/>
                  </a:cubicBezTo>
                  <a:cubicBezTo>
                    <a:pt x="129" y="224"/>
                    <a:pt x="129" y="340"/>
                    <a:pt x="170" y="460"/>
                  </a:cubicBezTo>
                  <a:cubicBezTo>
                    <a:pt x="208" y="576"/>
                    <a:pt x="302" y="683"/>
                    <a:pt x="406" y="733"/>
                  </a:cubicBezTo>
                  <a:cubicBezTo>
                    <a:pt x="444" y="762"/>
                    <a:pt x="497" y="762"/>
                    <a:pt x="576" y="762"/>
                  </a:cubicBezTo>
                  <a:cubicBezTo>
                    <a:pt x="642" y="774"/>
                    <a:pt x="720" y="774"/>
                    <a:pt x="799" y="787"/>
                  </a:cubicBezTo>
                  <a:cubicBezTo>
                    <a:pt x="944" y="828"/>
                    <a:pt x="1073" y="906"/>
                    <a:pt x="1167" y="985"/>
                  </a:cubicBezTo>
                  <a:cubicBezTo>
                    <a:pt x="1217" y="1035"/>
                    <a:pt x="1258" y="1076"/>
                    <a:pt x="1296" y="1126"/>
                  </a:cubicBezTo>
                  <a:cubicBezTo>
                    <a:pt x="1324" y="1180"/>
                    <a:pt x="1349" y="1233"/>
                    <a:pt x="1362" y="1284"/>
                  </a:cubicBezTo>
                  <a:cubicBezTo>
                    <a:pt x="1387" y="1378"/>
                    <a:pt x="1375" y="1482"/>
                    <a:pt x="1337" y="1535"/>
                  </a:cubicBezTo>
                  <a:cubicBezTo>
                    <a:pt x="1296" y="1573"/>
                    <a:pt x="1258" y="1586"/>
                    <a:pt x="1246" y="1573"/>
                  </a:cubicBezTo>
                  <a:cubicBezTo>
                    <a:pt x="1230" y="1560"/>
                    <a:pt x="1230" y="1535"/>
                    <a:pt x="1230" y="1494"/>
                  </a:cubicBezTo>
                  <a:cubicBezTo>
                    <a:pt x="1230" y="1457"/>
                    <a:pt x="1230" y="1416"/>
                    <a:pt x="1192" y="1350"/>
                  </a:cubicBezTo>
                  <a:cubicBezTo>
                    <a:pt x="1167" y="1284"/>
                    <a:pt x="1101" y="1233"/>
                    <a:pt x="1022" y="1167"/>
                  </a:cubicBezTo>
                  <a:cubicBezTo>
                    <a:pt x="944" y="1114"/>
                    <a:pt x="852" y="1063"/>
                    <a:pt x="733" y="1035"/>
                  </a:cubicBezTo>
                  <a:cubicBezTo>
                    <a:pt x="679" y="1023"/>
                    <a:pt x="629" y="1010"/>
                    <a:pt x="550" y="997"/>
                  </a:cubicBezTo>
                  <a:cubicBezTo>
                    <a:pt x="510" y="997"/>
                    <a:pt x="472" y="997"/>
                    <a:pt x="431" y="985"/>
                  </a:cubicBezTo>
                  <a:cubicBezTo>
                    <a:pt x="381" y="969"/>
                    <a:pt x="340" y="957"/>
                    <a:pt x="302" y="931"/>
                  </a:cubicBezTo>
                  <a:cubicBezTo>
                    <a:pt x="129" y="828"/>
                    <a:pt x="38" y="655"/>
                    <a:pt x="25" y="497"/>
                  </a:cubicBezTo>
                  <a:cubicBezTo>
                    <a:pt x="0" y="340"/>
                    <a:pt x="25" y="211"/>
                    <a:pt x="50" y="132"/>
                  </a:cubicBezTo>
                  <a:cubicBezTo>
                    <a:pt x="79" y="41"/>
                    <a:pt x="104" y="0"/>
                    <a:pt x="116"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1"/>
            <p:cNvSpPr/>
            <p:nvPr/>
          </p:nvSpPr>
          <p:spPr>
            <a:xfrm>
              <a:off x="5047197" y="4661178"/>
              <a:ext cx="221919" cy="121962"/>
            </a:xfrm>
            <a:custGeom>
              <a:rect b="b" l="l" r="r" t="t"/>
              <a:pathLst>
                <a:path extrusionOk="0" h="1829" w="3328">
                  <a:moveTo>
                    <a:pt x="2135" y="0"/>
                  </a:moveTo>
                  <a:cubicBezTo>
                    <a:pt x="1983" y="0"/>
                    <a:pt x="1821" y="6"/>
                    <a:pt x="1651" y="16"/>
                  </a:cubicBezTo>
                  <a:cubicBezTo>
                    <a:pt x="758" y="82"/>
                    <a:pt x="0" y="201"/>
                    <a:pt x="38" y="818"/>
                  </a:cubicBezTo>
                  <a:cubicBezTo>
                    <a:pt x="76" y="1398"/>
                    <a:pt x="756" y="1829"/>
                    <a:pt x="1585" y="1829"/>
                  </a:cubicBezTo>
                  <a:cubicBezTo>
                    <a:pt x="1633" y="1829"/>
                    <a:pt x="1681" y="1827"/>
                    <a:pt x="1730" y="1824"/>
                  </a:cubicBezTo>
                  <a:cubicBezTo>
                    <a:pt x="2633" y="1774"/>
                    <a:pt x="3328" y="1224"/>
                    <a:pt x="3290" y="620"/>
                  </a:cubicBezTo>
                  <a:cubicBezTo>
                    <a:pt x="3257" y="119"/>
                    <a:pt x="2792"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1"/>
            <p:cNvSpPr/>
            <p:nvPr/>
          </p:nvSpPr>
          <p:spPr>
            <a:xfrm>
              <a:off x="5065402" y="4685918"/>
              <a:ext cx="178376" cy="29807"/>
            </a:xfrm>
            <a:custGeom>
              <a:rect b="b" l="l" r="r" t="t"/>
              <a:pathLst>
                <a:path extrusionOk="0" h="447" w="2675">
                  <a:moveTo>
                    <a:pt x="13" y="158"/>
                  </a:moveTo>
                  <a:cubicBezTo>
                    <a:pt x="13" y="145"/>
                    <a:pt x="79" y="183"/>
                    <a:pt x="170" y="195"/>
                  </a:cubicBezTo>
                  <a:cubicBezTo>
                    <a:pt x="265" y="224"/>
                    <a:pt x="394" y="236"/>
                    <a:pt x="564" y="236"/>
                  </a:cubicBezTo>
                  <a:cubicBezTo>
                    <a:pt x="878" y="236"/>
                    <a:pt x="1259" y="211"/>
                    <a:pt x="1561" y="170"/>
                  </a:cubicBezTo>
                  <a:cubicBezTo>
                    <a:pt x="2165" y="104"/>
                    <a:pt x="2636" y="0"/>
                    <a:pt x="2662" y="79"/>
                  </a:cubicBezTo>
                  <a:cubicBezTo>
                    <a:pt x="2674" y="117"/>
                    <a:pt x="2570" y="183"/>
                    <a:pt x="2372" y="249"/>
                  </a:cubicBezTo>
                  <a:cubicBezTo>
                    <a:pt x="2190" y="315"/>
                    <a:pt x="1916" y="381"/>
                    <a:pt x="1586" y="419"/>
                  </a:cubicBezTo>
                  <a:cubicBezTo>
                    <a:pt x="1287" y="447"/>
                    <a:pt x="878" y="447"/>
                    <a:pt x="551" y="393"/>
                  </a:cubicBezTo>
                  <a:cubicBezTo>
                    <a:pt x="381" y="368"/>
                    <a:pt x="237" y="327"/>
                    <a:pt x="145" y="274"/>
                  </a:cubicBezTo>
                  <a:cubicBezTo>
                    <a:pt x="42"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1"/>
            <p:cNvSpPr/>
            <p:nvPr/>
          </p:nvSpPr>
          <p:spPr>
            <a:xfrm>
              <a:off x="4916897" y="4816284"/>
              <a:ext cx="153837" cy="176242"/>
            </a:xfrm>
            <a:custGeom>
              <a:rect b="b" l="l" r="r" t="t"/>
              <a:pathLst>
                <a:path extrusionOk="0" h="2643" w="2307">
                  <a:moveTo>
                    <a:pt x="955" y="0"/>
                  </a:moveTo>
                  <a:cubicBezTo>
                    <a:pt x="880" y="0"/>
                    <a:pt x="806" y="12"/>
                    <a:pt x="734" y="36"/>
                  </a:cubicBezTo>
                  <a:cubicBezTo>
                    <a:pt x="224" y="206"/>
                    <a:pt x="1" y="914"/>
                    <a:pt x="237" y="1621"/>
                  </a:cubicBezTo>
                  <a:cubicBezTo>
                    <a:pt x="438" y="2238"/>
                    <a:pt x="907" y="2643"/>
                    <a:pt x="1357" y="2643"/>
                  </a:cubicBezTo>
                  <a:cubicBezTo>
                    <a:pt x="1434" y="2643"/>
                    <a:pt x="1511" y="2631"/>
                    <a:pt x="1586" y="2606"/>
                  </a:cubicBezTo>
                  <a:cubicBezTo>
                    <a:pt x="2083" y="2436"/>
                    <a:pt x="2306" y="1728"/>
                    <a:pt x="2070" y="1021"/>
                  </a:cubicBezTo>
                  <a:cubicBezTo>
                    <a:pt x="1879" y="415"/>
                    <a:pt x="1402" y="0"/>
                    <a:pt x="955"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1"/>
            <p:cNvSpPr/>
            <p:nvPr/>
          </p:nvSpPr>
          <p:spPr>
            <a:xfrm>
              <a:off x="4582213" y="4167453"/>
              <a:ext cx="221919" cy="121962"/>
            </a:xfrm>
            <a:custGeom>
              <a:rect b="b" l="l" r="r" t="t"/>
              <a:pathLst>
                <a:path extrusionOk="0" h="1829" w="3328">
                  <a:moveTo>
                    <a:pt x="2144" y="0"/>
                  </a:moveTo>
                  <a:cubicBezTo>
                    <a:pt x="1993" y="0"/>
                    <a:pt x="1831" y="7"/>
                    <a:pt x="1664" y="16"/>
                  </a:cubicBezTo>
                  <a:cubicBezTo>
                    <a:pt x="761" y="82"/>
                    <a:pt x="0" y="202"/>
                    <a:pt x="41" y="815"/>
                  </a:cubicBezTo>
                  <a:cubicBezTo>
                    <a:pt x="77" y="1398"/>
                    <a:pt x="759" y="1829"/>
                    <a:pt x="1586" y="1829"/>
                  </a:cubicBezTo>
                  <a:cubicBezTo>
                    <a:pt x="1633" y="1829"/>
                    <a:pt x="1681" y="1827"/>
                    <a:pt x="1730" y="1825"/>
                  </a:cubicBezTo>
                  <a:cubicBezTo>
                    <a:pt x="2636" y="1774"/>
                    <a:pt x="3328" y="1224"/>
                    <a:pt x="3290" y="620"/>
                  </a:cubicBezTo>
                  <a:cubicBezTo>
                    <a:pt x="3270" y="119"/>
                    <a:pt x="2799" y="0"/>
                    <a:pt x="214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1"/>
            <p:cNvSpPr/>
            <p:nvPr/>
          </p:nvSpPr>
          <p:spPr>
            <a:xfrm>
              <a:off x="4600618" y="4192193"/>
              <a:ext cx="178376" cy="29607"/>
            </a:xfrm>
            <a:custGeom>
              <a:rect b="b" l="l" r="r" t="t"/>
              <a:pathLst>
                <a:path extrusionOk="0" h="444" w="2675">
                  <a:moveTo>
                    <a:pt x="13" y="158"/>
                  </a:moveTo>
                  <a:cubicBezTo>
                    <a:pt x="26" y="145"/>
                    <a:pt x="79" y="183"/>
                    <a:pt x="171" y="195"/>
                  </a:cubicBezTo>
                  <a:cubicBezTo>
                    <a:pt x="262" y="224"/>
                    <a:pt x="407" y="236"/>
                    <a:pt x="564" y="236"/>
                  </a:cubicBezTo>
                  <a:cubicBezTo>
                    <a:pt x="878" y="236"/>
                    <a:pt x="1271" y="208"/>
                    <a:pt x="1558" y="170"/>
                  </a:cubicBezTo>
                  <a:cubicBezTo>
                    <a:pt x="2162" y="104"/>
                    <a:pt x="2646" y="0"/>
                    <a:pt x="2674" y="79"/>
                  </a:cubicBezTo>
                  <a:cubicBezTo>
                    <a:pt x="2674" y="117"/>
                    <a:pt x="2567" y="183"/>
                    <a:pt x="2385" y="249"/>
                  </a:cubicBezTo>
                  <a:cubicBezTo>
                    <a:pt x="2187" y="315"/>
                    <a:pt x="1913" y="381"/>
                    <a:pt x="1599" y="419"/>
                  </a:cubicBezTo>
                  <a:cubicBezTo>
                    <a:pt x="1284" y="444"/>
                    <a:pt x="878" y="444"/>
                    <a:pt x="551" y="394"/>
                  </a:cubicBezTo>
                  <a:cubicBezTo>
                    <a:pt x="394" y="365"/>
                    <a:pt x="237" y="328"/>
                    <a:pt x="142" y="274"/>
                  </a:cubicBezTo>
                  <a:cubicBezTo>
                    <a:pt x="51" y="224"/>
                    <a:pt x="1" y="170"/>
                    <a:pt x="13" y="158"/>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1"/>
            <p:cNvSpPr/>
            <p:nvPr/>
          </p:nvSpPr>
          <p:spPr>
            <a:xfrm>
              <a:off x="4660833" y="4575823"/>
              <a:ext cx="178309" cy="183510"/>
            </a:xfrm>
            <a:custGeom>
              <a:rect b="b" l="l" r="r" t="t"/>
              <a:pathLst>
                <a:path extrusionOk="0" h="2752" w="2674">
                  <a:moveTo>
                    <a:pt x="1648" y="0"/>
                  </a:moveTo>
                  <a:cubicBezTo>
                    <a:pt x="1202" y="0"/>
                    <a:pt x="703" y="315"/>
                    <a:pt x="406" y="840"/>
                  </a:cubicBezTo>
                  <a:cubicBezTo>
                    <a:pt x="1" y="1547"/>
                    <a:pt x="104" y="2346"/>
                    <a:pt x="617" y="2648"/>
                  </a:cubicBezTo>
                  <a:cubicBezTo>
                    <a:pt x="742" y="2719"/>
                    <a:pt x="881" y="2752"/>
                    <a:pt x="1026" y="2752"/>
                  </a:cubicBezTo>
                  <a:cubicBezTo>
                    <a:pt x="1472" y="2752"/>
                    <a:pt x="1972"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1"/>
            <p:cNvSpPr/>
            <p:nvPr/>
          </p:nvSpPr>
          <p:spPr>
            <a:xfrm>
              <a:off x="4709712" y="4605564"/>
              <a:ext cx="83953" cy="133698"/>
            </a:xfrm>
            <a:custGeom>
              <a:rect b="b" l="l" r="r" t="t"/>
              <a:pathLst>
                <a:path extrusionOk="0" h="2005" w="1259">
                  <a:moveTo>
                    <a:pt x="0" y="1992"/>
                  </a:moveTo>
                  <a:cubicBezTo>
                    <a:pt x="0" y="1979"/>
                    <a:pt x="54" y="1951"/>
                    <a:pt x="132" y="1900"/>
                  </a:cubicBezTo>
                  <a:cubicBezTo>
                    <a:pt x="198" y="1847"/>
                    <a:pt x="302" y="1756"/>
                    <a:pt x="381" y="1636"/>
                  </a:cubicBezTo>
                  <a:cubicBezTo>
                    <a:pt x="460" y="1520"/>
                    <a:pt x="526" y="1375"/>
                    <a:pt x="538" y="1230"/>
                  </a:cubicBezTo>
                  <a:cubicBezTo>
                    <a:pt x="566" y="1073"/>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6" y="51"/>
                  </a:cubicBezTo>
                  <a:cubicBezTo>
                    <a:pt x="1246" y="92"/>
                    <a:pt x="1258" y="130"/>
                    <a:pt x="1246" y="142"/>
                  </a:cubicBezTo>
                  <a:cubicBezTo>
                    <a:pt x="1221" y="170"/>
                    <a:pt x="1129" y="130"/>
                    <a:pt x="997" y="208"/>
                  </a:cubicBezTo>
                  <a:cubicBezTo>
                    <a:pt x="931" y="249"/>
                    <a:pt x="865" y="299"/>
                    <a:pt x="840" y="406"/>
                  </a:cubicBezTo>
                  <a:cubicBezTo>
                    <a:pt x="802" y="498"/>
                    <a:pt x="787" y="614"/>
                    <a:pt x="787" y="759"/>
                  </a:cubicBezTo>
                  <a:cubicBezTo>
                    <a:pt x="787" y="903"/>
                    <a:pt x="802" y="1073"/>
                    <a:pt x="761" y="1259"/>
                  </a:cubicBezTo>
                  <a:cubicBezTo>
                    <a:pt x="724" y="1454"/>
                    <a:pt x="617" y="1624"/>
                    <a:pt x="500" y="1743"/>
                  </a:cubicBezTo>
                  <a:cubicBezTo>
                    <a:pt x="393" y="1859"/>
                    <a:pt x="265" y="1926"/>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1"/>
            <p:cNvSpPr/>
            <p:nvPr/>
          </p:nvSpPr>
          <p:spPr>
            <a:xfrm>
              <a:off x="4889024" y="4296353"/>
              <a:ext cx="181710" cy="176842"/>
            </a:xfrm>
            <a:custGeom>
              <a:rect b="b" l="l" r="r" t="t"/>
              <a:pathLst>
                <a:path extrusionOk="0" h="2652" w="2725">
                  <a:moveTo>
                    <a:pt x="1008" y="0"/>
                  </a:moveTo>
                  <a:cubicBezTo>
                    <a:pt x="805" y="0"/>
                    <a:pt x="613" y="59"/>
                    <a:pt x="457" y="181"/>
                  </a:cubicBezTo>
                  <a:cubicBezTo>
                    <a:pt x="1" y="533"/>
                    <a:pt x="13" y="1348"/>
                    <a:pt x="510" y="1989"/>
                  </a:cubicBezTo>
                  <a:cubicBezTo>
                    <a:pt x="844" y="2412"/>
                    <a:pt x="1303" y="2652"/>
                    <a:pt x="1711" y="2652"/>
                  </a:cubicBezTo>
                  <a:cubicBezTo>
                    <a:pt x="1910" y="2652"/>
                    <a:pt x="2098" y="2594"/>
                    <a:pt x="2252" y="2474"/>
                  </a:cubicBezTo>
                  <a:cubicBezTo>
                    <a:pt x="2724" y="2106"/>
                    <a:pt x="2699" y="1294"/>
                    <a:pt x="2202" y="665"/>
                  </a:cubicBezTo>
                  <a:cubicBezTo>
                    <a:pt x="1877" y="237"/>
                    <a:pt x="1418" y="0"/>
                    <a:pt x="10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1"/>
            <p:cNvSpPr/>
            <p:nvPr/>
          </p:nvSpPr>
          <p:spPr>
            <a:xfrm>
              <a:off x="4932635" y="4324093"/>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193" y="1271"/>
                    <a:pt x="1089" y="1155"/>
                    <a:pt x="957" y="1076"/>
                  </a:cubicBezTo>
                  <a:cubicBezTo>
                    <a:pt x="825" y="1010"/>
                    <a:pt x="668" y="957"/>
                    <a:pt x="526" y="903"/>
                  </a:cubicBezTo>
                  <a:cubicBezTo>
                    <a:pt x="381" y="853"/>
                    <a:pt x="249" y="774"/>
                    <a:pt x="145" y="655"/>
                  </a:cubicBezTo>
                  <a:cubicBezTo>
                    <a:pt x="92" y="605"/>
                    <a:pt x="54" y="539"/>
                    <a:pt x="26" y="473"/>
                  </a:cubicBezTo>
                  <a:cubicBezTo>
                    <a:pt x="1" y="406"/>
                    <a:pt x="1" y="340"/>
                    <a:pt x="1" y="274"/>
                  </a:cubicBezTo>
                  <a:cubicBezTo>
                    <a:pt x="13" y="158"/>
                    <a:pt x="67" y="79"/>
                    <a:pt x="117" y="39"/>
                  </a:cubicBezTo>
                  <a:cubicBezTo>
                    <a:pt x="171" y="1"/>
                    <a:pt x="211" y="1"/>
                    <a:pt x="224" y="13"/>
                  </a:cubicBezTo>
                  <a:cubicBezTo>
                    <a:pt x="249" y="39"/>
                    <a:pt x="158" y="117"/>
                    <a:pt x="183" y="274"/>
                  </a:cubicBezTo>
                  <a:cubicBezTo>
                    <a:pt x="196" y="353"/>
                    <a:pt x="224" y="419"/>
                    <a:pt x="303" y="498"/>
                  </a:cubicBezTo>
                  <a:cubicBezTo>
                    <a:pt x="381" y="564"/>
                    <a:pt x="485" y="630"/>
                    <a:pt x="617" y="683"/>
                  </a:cubicBezTo>
                  <a:cubicBezTo>
                    <a:pt x="746" y="734"/>
                    <a:pt x="919" y="787"/>
                    <a:pt x="1076" y="891"/>
                  </a:cubicBezTo>
                  <a:cubicBezTo>
                    <a:pt x="1234" y="998"/>
                    <a:pt x="1350" y="1155"/>
                    <a:pt x="1416" y="1312"/>
                  </a:cubicBezTo>
                  <a:cubicBezTo>
                    <a:pt x="1482" y="1470"/>
                    <a:pt x="1495" y="1611"/>
                    <a:pt x="1495" y="1718"/>
                  </a:cubicBezTo>
                  <a:cubicBezTo>
                    <a:pt x="1495" y="1809"/>
                    <a:pt x="1470"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1"/>
            <p:cNvSpPr/>
            <p:nvPr/>
          </p:nvSpPr>
          <p:spPr>
            <a:xfrm>
              <a:off x="4758791" y="4724261"/>
              <a:ext cx="229921" cy="157037"/>
            </a:xfrm>
            <a:custGeom>
              <a:rect b="b" l="l" r="r" t="t"/>
              <a:pathLst>
                <a:path extrusionOk="0" h="2355" w="3448">
                  <a:moveTo>
                    <a:pt x="2202" y="0"/>
                  </a:moveTo>
                  <a:cubicBezTo>
                    <a:pt x="1879" y="0"/>
                    <a:pt x="1518"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6" y="460"/>
                  </a:cubicBezTo>
                  <a:cubicBezTo>
                    <a:pt x="2976" y="157"/>
                    <a:pt x="2619" y="0"/>
                    <a:pt x="2202"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1"/>
            <p:cNvSpPr/>
            <p:nvPr/>
          </p:nvSpPr>
          <p:spPr>
            <a:xfrm>
              <a:off x="4803269" y="4775007"/>
              <a:ext cx="158171" cy="90088"/>
            </a:xfrm>
            <a:custGeom>
              <a:rect b="b" l="l" r="r" t="t"/>
              <a:pathLst>
                <a:path extrusionOk="0" h="1351" w="2372">
                  <a:moveTo>
                    <a:pt x="2372" y="54"/>
                  </a:moveTo>
                  <a:cubicBezTo>
                    <a:pt x="2372" y="67"/>
                    <a:pt x="2309" y="67"/>
                    <a:pt x="2214" y="92"/>
                  </a:cubicBezTo>
                  <a:cubicBezTo>
                    <a:pt x="2123" y="105"/>
                    <a:pt x="1994" y="158"/>
                    <a:pt x="1850" y="237"/>
                  </a:cubicBezTo>
                  <a:cubicBezTo>
                    <a:pt x="1560" y="369"/>
                    <a:pt x="1220" y="564"/>
                    <a:pt x="972" y="721"/>
                  </a:cubicBezTo>
                  <a:cubicBezTo>
                    <a:pt x="459" y="1048"/>
                    <a:pt x="79" y="1350"/>
                    <a:pt x="28" y="1284"/>
                  </a:cubicBezTo>
                  <a:cubicBezTo>
                    <a:pt x="0" y="1259"/>
                    <a:pt x="66" y="1155"/>
                    <a:pt x="211" y="1011"/>
                  </a:cubicBezTo>
                  <a:cubicBezTo>
                    <a:pt x="356" y="866"/>
                    <a:pt x="563" y="696"/>
                    <a:pt x="840" y="526"/>
                  </a:cubicBezTo>
                  <a:cubicBezTo>
                    <a:pt x="1101" y="353"/>
                    <a:pt x="1482" y="183"/>
                    <a:pt x="1783" y="92"/>
                  </a:cubicBezTo>
                  <a:cubicBezTo>
                    <a:pt x="1941" y="39"/>
                    <a:pt x="2098" y="1"/>
                    <a:pt x="2202" y="14"/>
                  </a:cubicBezTo>
                  <a:cubicBezTo>
                    <a:pt x="2321" y="14"/>
                    <a:pt x="2372" y="54"/>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1"/>
            <p:cNvSpPr/>
            <p:nvPr/>
          </p:nvSpPr>
          <p:spPr>
            <a:xfrm>
              <a:off x="4847080" y="4481599"/>
              <a:ext cx="177309" cy="157637"/>
            </a:xfrm>
            <a:custGeom>
              <a:rect b="b" l="l" r="r" t="t"/>
              <a:pathLst>
                <a:path extrusionOk="0" h="2364" w="2659">
                  <a:moveTo>
                    <a:pt x="948" y="0"/>
                  </a:moveTo>
                  <a:cubicBezTo>
                    <a:pt x="728" y="0"/>
                    <a:pt x="528" y="68"/>
                    <a:pt x="378" y="208"/>
                  </a:cubicBezTo>
                  <a:cubicBezTo>
                    <a:pt x="0" y="586"/>
                    <a:pt x="117" y="1322"/>
                    <a:pt x="630" y="1860"/>
                  </a:cubicBezTo>
                  <a:cubicBezTo>
                    <a:pt x="949" y="2187"/>
                    <a:pt x="1350" y="2364"/>
                    <a:pt x="1702" y="2364"/>
                  </a:cubicBezTo>
                  <a:cubicBezTo>
                    <a:pt x="1925" y="2364"/>
                    <a:pt x="2129" y="2293"/>
                    <a:pt x="2281" y="2146"/>
                  </a:cubicBezTo>
                  <a:cubicBezTo>
                    <a:pt x="2658" y="1781"/>
                    <a:pt x="2542" y="1032"/>
                    <a:pt x="2029" y="507"/>
                  </a:cubicBezTo>
                  <a:cubicBezTo>
                    <a:pt x="1707"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1"/>
            <p:cNvSpPr/>
            <p:nvPr/>
          </p:nvSpPr>
          <p:spPr>
            <a:xfrm>
              <a:off x="4629358" y="4338030"/>
              <a:ext cx="229921" cy="157104"/>
            </a:xfrm>
            <a:custGeom>
              <a:rect b="b" l="l" r="r" t="t"/>
              <a:pathLst>
                <a:path extrusionOk="0" h="2356" w="3448">
                  <a:moveTo>
                    <a:pt x="2202" y="1"/>
                  </a:moveTo>
                  <a:cubicBezTo>
                    <a:pt x="1878" y="1"/>
                    <a:pt x="1518" y="95"/>
                    <a:pt x="1180" y="289"/>
                  </a:cubicBezTo>
                  <a:cubicBezTo>
                    <a:pt x="394" y="735"/>
                    <a:pt x="1" y="1522"/>
                    <a:pt x="303" y="2059"/>
                  </a:cubicBezTo>
                  <a:cubicBezTo>
                    <a:pt x="421" y="2269"/>
                    <a:pt x="590" y="2355"/>
                    <a:pt x="800" y="2355"/>
                  </a:cubicBezTo>
                  <a:cubicBezTo>
                    <a:pt x="1128" y="2355"/>
                    <a:pt x="1553" y="2146"/>
                    <a:pt x="2033" y="1874"/>
                  </a:cubicBezTo>
                  <a:cubicBezTo>
                    <a:pt x="2819" y="1443"/>
                    <a:pt x="3448" y="996"/>
                    <a:pt x="3146" y="459"/>
                  </a:cubicBezTo>
                  <a:cubicBezTo>
                    <a:pt x="2976" y="157"/>
                    <a:pt x="2619" y="1"/>
                    <a:pt x="2202"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1"/>
            <p:cNvSpPr/>
            <p:nvPr/>
          </p:nvSpPr>
          <p:spPr>
            <a:xfrm>
              <a:off x="4672969" y="4389576"/>
              <a:ext cx="159304" cy="89155"/>
            </a:xfrm>
            <a:custGeom>
              <a:rect b="b" l="l" r="r" t="t"/>
              <a:pathLst>
                <a:path extrusionOk="0" h="1337" w="2389">
                  <a:moveTo>
                    <a:pt x="2388" y="54"/>
                  </a:moveTo>
                  <a:cubicBezTo>
                    <a:pt x="2388" y="66"/>
                    <a:pt x="2322" y="66"/>
                    <a:pt x="2231" y="79"/>
                  </a:cubicBezTo>
                  <a:cubicBezTo>
                    <a:pt x="2124" y="107"/>
                    <a:pt x="2008" y="157"/>
                    <a:pt x="1863" y="223"/>
                  </a:cubicBezTo>
                  <a:cubicBezTo>
                    <a:pt x="1574" y="355"/>
                    <a:pt x="1234" y="550"/>
                    <a:pt x="985" y="723"/>
                  </a:cubicBezTo>
                  <a:cubicBezTo>
                    <a:pt x="473" y="1051"/>
                    <a:pt x="95" y="1337"/>
                    <a:pt x="29" y="1286"/>
                  </a:cubicBezTo>
                  <a:cubicBezTo>
                    <a:pt x="1" y="1258"/>
                    <a:pt x="80" y="1154"/>
                    <a:pt x="224" y="1010"/>
                  </a:cubicBezTo>
                  <a:cubicBezTo>
                    <a:pt x="369" y="865"/>
                    <a:pt x="580" y="683"/>
                    <a:pt x="853" y="513"/>
                  </a:cubicBezTo>
                  <a:cubicBezTo>
                    <a:pt x="1117" y="343"/>
                    <a:pt x="1482" y="173"/>
                    <a:pt x="1797" y="79"/>
                  </a:cubicBezTo>
                  <a:cubicBezTo>
                    <a:pt x="1954" y="28"/>
                    <a:pt x="2111" y="0"/>
                    <a:pt x="2218" y="0"/>
                  </a:cubicBezTo>
                  <a:cubicBezTo>
                    <a:pt x="2335" y="16"/>
                    <a:pt x="2388" y="41"/>
                    <a:pt x="2388"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41"/>
          <p:cNvGrpSpPr/>
          <p:nvPr/>
        </p:nvGrpSpPr>
        <p:grpSpPr>
          <a:xfrm>
            <a:off x="2120348" y="4021651"/>
            <a:ext cx="1962272" cy="1697869"/>
            <a:chOff x="6222494" y="3474678"/>
            <a:chExt cx="1406949" cy="1217372"/>
          </a:xfrm>
        </p:grpSpPr>
        <p:sp>
          <p:nvSpPr>
            <p:cNvPr id="3278" name="Google Shape;3278;p41"/>
            <p:cNvSpPr/>
            <p:nvPr/>
          </p:nvSpPr>
          <p:spPr>
            <a:xfrm>
              <a:off x="7220413" y="3895851"/>
              <a:ext cx="409030" cy="631150"/>
            </a:xfrm>
            <a:custGeom>
              <a:rect b="b" l="l" r="r" t="t"/>
              <a:pathLst>
                <a:path extrusionOk="0" h="9465" w="6134">
                  <a:moveTo>
                    <a:pt x="1209" y="16"/>
                  </a:moveTo>
                  <a:cubicBezTo>
                    <a:pt x="1193" y="16"/>
                    <a:pt x="1180" y="0"/>
                    <a:pt x="1180" y="0"/>
                  </a:cubicBezTo>
                  <a:cubicBezTo>
                    <a:pt x="1180" y="0"/>
                    <a:pt x="1" y="3605"/>
                    <a:pt x="894" y="6133"/>
                  </a:cubicBezTo>
                  <a:cubicBezTo>
                    <a:pt x="1693" y="8429"/>
                    <a:pt x="4209" y="9294"/>
                    <a:pt x="4668" y="9436"/>
                  </a:cubicBezTo>
                  <a:cubicBezTo>
                    <a:pt x="4719" y="9451"/>
                    <a:pt x="4747" y="9464"/>
                    <a:pt x="4747" y="9464"/>
                  </a:cubicBezTo>
                  <a:cubicBezTo>
                    <a:pt x="4747" y="9464"/>
                    <a:pt x="6134" y="7143"/>
                    <a:pt x="5244" y="4602"/>
                  </a:cubicBezTo>
                  <a:cubicBezTo>
                    <a:pt x="4404" y="2189"/>
                    <a:pt x="1482" y="198"/>
                    <a:pt x="1209" y="16"/>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1"/>
            <p:cNvSpPr/>
            <p:nvPr/>
          </p:nvSpPr>
          <p:spPr>
            <a:xfrm>
              <a:off x="6475892" y="3474678"/>
              <a:ext cx="148769" cy="195780"/>
            </a:xfrm>
            <a:custGeom>
              <a:rect b="b" l="l" r="r" t="t"/>
              <a:pathLst>
                <a:path extrusionOk="0" h="2936" w="2231">
                  <a:moveTo>
                    <a:pt x="720" y="2793"/>
                  </a:moveTo>
                  <a:cubicBezTo>
                    <a:pt x="1221" y="2935"/>
                    <a:pt x="1796" y="2463"/>
                    <a:pt x="2007" y="1730"/>
                  </a:cubicBezTo>
                  <a:cubicBezTo>
                    <a:pt x="2230" y="1010"/>
                    <a:pt x="2007" y="290"/>
                    <a:pt x="1507" y="145"/>
                  </a:cubicBezTo>
                  <a:cubicBezTo>
                    <a:pt x="1010" y="1"/>
                    <a:pt x="434" y="472"/>
                    <a:pt x="224" y="1205"/>
                  </a:cubicBezTo>
                  <a:cubicBezTo>
                    <a:pt x="0" y="1941"/>
                    <a:pt x="224" y="2649"/>
                    <a:pt x="720" y="279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1"/>
            <p:cNvSpPr/>
            <p:nvPr/>
          </p:nvSpPr>
          <p:spPr>
            <a:xfrm>
              <a:off x="6694480" y="4499718"/>
              <a:ext cx="205382" cy="179176"/>
            </a:xfrm>
            <a:custGeom>
              <a:rect b="b" l="l" r="r" t="t"/>
              <a:pathLst>
                <a:path extrusionOk="0" h="2687" w="3080">
                  <a:moveTo>
                    <a:pt x="931" y="460"/>
                  </a:moveTo>
                  <a:cubicBezTo>
                    <a:pt x="277" y="919"/>
                    <a:pt x="0" y="1680"/>
                    <a:pt x="343" y="2177"/>
                  </a:cubicBezTo>
                  <a:cubicBezTo>
                    <a:pt x="683" y="2662"/>
                    <a:pt x="1494" y="2687"/>
                    <a:pt x="2152" y="2243"/>
                  </a:cubicBezTo>
                  <a:cubicBezTo>
                    <a:pt x="2819" y="1784"/>
                    <a:pt x="3080" y="1010"/>
                    <a:pt x="2753" y="526"/>
                  </a:cubicBezTo>
                  <a:cubicBezTo>
                    <a:pt x="2413" y="42"/>
                    <a:pt x="1601" y="1"/>
                    <a:pt x="931" y="46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1"/>
            <p:cNvSpPr/>
            <p:nvPr/>
          </p:nvSpPr>
          <p:spPr>
            <a:xfrm>
              <a:off x="6392004" y="3799760"/>
              <a:ext cx="154837" cy="206249"/>
            </a:xfrm>
            <a:custGeom>
              <a:rect b="b" l="l" r="r" t="t"/>
              <a:pathLst>
                <a:path extrusionOk="0" h="3093" w="2322">
                  <a:moveTo>
                    <a:pt x="1680" y="183"/>
                  </a:moveTo>
                  <a:cubicBezTo>
                    <a:pt x="1192" y="1"/>
                    <a:pt x="579" y="460"/>
                    <a:pt x="289" y="1205"/>
                  </a:cubicBezTo>
                  <a:cubicBezTo>
                    <a:pt x="0" y="1966"/>
                    <a:pt x="157" y="2728"/>
                    <a:pt x="642" y="2910"/>
                  </a:cubicBezTo>
                  <a:cubicBezTo>
                    <a:pt x="1129" y="3092"/>
                    <a:pt x="1743" y="2636"/>
                    <a:pt x="2032" y="1875"/>
                  </a:cubicBezTo>
                  <a:cubicBezTo>
                    <a:pt x="2321" y="1127"/>
                    <a:pt x="2164" y="369"/>
                    <a:pt x="1680" y="18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1"/>
            <p:cNvSpPr/>
            <p:nvPr/>
          </p:nvSpPr>
          <p:spPr>
            <a:xfrm>
              <a:off x="6321319" y="3615380"/>
              <a:ext cx="144968" cy="165173"/>
            </a:xfrm>
            <a:custGeom>
              <a:rect b="b" l="l" r="r" t="t"/>
              <a:pathLst>
                <a:path extrusionOk="0" h="2477" w="2174">
                  <a:moveTo>
                    <a:pt x="1768" y="2215"/>
                  </a:moveTo>
                  <a:cubicBezTo>
                    <a:pt x="2161" y="1942"/>
                    <a:pt x="2174" y="1284"/>
                    <a:pt x="1809" y="746"/>
                  </a:cubicBezTo>
                  <a:cubicBezTo>
                    <a:pt x="1428" y="212"/>
                    <a:pt x="812" y="1"/>
                    <a:pt x="419" y="275"/>
                  </a:cubicBezTo>
                  <a:cubicBezTo>
                    <a:pt x="25" y="551"/>
                    <a:pt x="0" y="1206"/>
                    <a:pt x="381" y="1731"/>
                  </a:cubicBezTo>
                  <a:cubicBezTo>
                    <a:pt x="746" y="2269"/>
                    <a:pt x="1375" y="2476"/>
                    <a:pt x="1768" y="221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1"/>
            <p:cNvSpPr/>
            <p:nvPr/>
          </p:nvSpPr>
          <p:spPr>
            <a:xfrm>
              <a:off x="6541508" y="3798960"/>
              <a:ext cx="672026" cy="769116"/>
            </a:xfrm>
            <a:custGeom>
              <a:rect b="b" l="l" r="r" t="t"/>
              <a:pathLst>
                <a:path extrusionOk="0" h="11534" w="10078">
                  <a:moveTo>
                    <a:pt x="8414" y="5674"/>
                  </a:moveTo>
                  <a:cubicBezTo>
                    <a:pt x="8229" y="5687"/>
                    <a:pt x="8059" y="5699"/>
                    <a:pt x="7901" y="5715"/>
                  </a:cubicBezTo>
                  <a:cubicBezTo>
                    <a:pt x="7942" y="5661"/>
                    <a:pt x="7968" y="5608"/>
                    <a:pt x="8008" y="5558"/>
                  </a:cubicBezTo>
                  <a:cubicBezTo>
                    <a:pt x="8361" y="4888"/>
                    <a:pt x="8257" y="4155"/>
                    <a:pt x="7785" y="3906"/>
                  </a:cubicBezTo>
                  <a:cubicBezTo>
                    <a:pt x="7313" y="3642"/>
                    <a:pt x="6643" y="3985"/>
                    <a:pt x="6291" y="4639"/>
                  </a:cubicBezTo>
                  <a:cubicBezTo>
                    <a:pt x="6250" y="4705"/>
                    <a:pt x="6225" y="4771"/>
                    <a:pt x="6200" y="4834"/>
                  </a:cubicBezTo>
                  <a:cubicBezTo>
                    <a:pt x="6341" y="4441"/>
                    <a:pt x="6184" y="3891"/>
                    <a:pt x="5778" y="3460"/>
                  </a:cubicBezTo>
                  <a:cubicBezTo>
                    <a:pt x="5583" y="3262"/>
                    <a:pt x="5360" y="3120"/>
                    <a:pt x="5149" y="3041"/>
                  </a:cubicBezTo>
                  <a:cubicBezTo>
                    <a:pt x="5269" y="2922"/>
                    <a:pt x="5373" y="2790"/>
                    <a:pt x="5451" y="2661"/>
                  </a:cubicBezTo>
                  <a:cubicBezTo>
                    <a:pt x="5857" y="2884"/>
                    <a:pt x="6316" y="2909"/>
                    <a:pt x="6631" y="2661"/>
                  </a:cubicBezTo>
                  <a:cubicBezTo>
                    <a:pt x="7103" y="2293"/>
                    <a:pt x="7077" y="1481"/>
                    <a:pt x="6593" y="852"/>
                  </a:cubicBezTo>
                  <a:cubicBezTo>
                    <a:pt x="6093" y="211"/>
                    <a:pt x="5307" y="0"/>
                    <a:pt x="4847" y="352"/>
                  </a:cubicBezTo>
                  <a:cubicBezTo>
                    <a:pt x="4586" y="550"/>
                    <a:pt x="4483" y="878"/>
                    <a:pt x="4508" y="1233"/>
                  </a:cubicBezTo>
                  <a:cubicBezTo>
                    <a:pt x="4259" y="1296"/>
                    <a:pt x="4011" y="1441"/>
                    <a:pt x="3788" y="1651"/>
                  </a:cubicBezTo>
                  <a:cubicBezTo>
                    <a:pt x="3721" y="1717"/>
                    <a:pt x="3655" y="1783"/>
                    <a:pt x="3605" y="1846"/>
                  </a:cubicBezTo>
                  <a:cubicBezTo>
                    <a:pt x="3721" y="1664"/>
                    <a:pt x="3747" y="1469"/>
                    <a:pt x="3630" y="1271"/>
                  </a:cubicBezTo>
                  <a:cubicBezTo>
                    <a:pt x="3328" y="733"/>
                    <a:pt x="2451" y="654"/>
                    <a:pt x="1665" y="1101"/>
                  </a:cubicBezTo>
                  <a:cubicBezTo>
                    <a:pt x="878" y="1547"/>
                    <a:pt x="485" y="2334"/>
                    <a:pt x="787" y="2868"/>
                  </a:cubicBezTo>
                  <a:cubicBezTo>
                    <a:pt x="837" y="2963"/>
                    <a:pt x="903" y="3041"/>
                    <a:pt x="982" y="3079"/>
                  </a:cubicBezTo>
                  <a:cubicBezTo>
                    <a:pt x="734" y="3224"/>
                    <a:pt x="510" y="3460"/>
                    <a:pt x="340" y="3762"/>
                  </a:cubicBezTo>
                  <a:cubicBezTo>
                    <a:pt x="1" y="4429"/>
                    <a:pt x="92" y="5164"/>
                    <a:pt x="564" y="5413"/>
                  </a:cubicBezTo>
                  <a:cubicBezTo>
                    <a:pt x="774" y="5529"/>
                    <a:pt x="1023" y="5529"/>
                    <a:pt x="1259" y="5438"/>
                  </a:cubicBezTo>
                  <a:cubicBezTo>
                    <a:pt x="982" y="6080"/>
                    <a:pt x="1114" y="6750"/>
                    <a:pt x="1573" y="7011"/>
                  </a:cubicBezTo>
                  <a:cubicBezTo>
                    <a:pt x="2083" y="7300"/>
                    <a:pt x="2803" y="6998"/>
                    <a:pt x="3212" y="6316"/>
                  </a:cubicBezTo>
                  <a:cubicBezTo>
                    <a:pt x="3382" y="6526"/>
                    <a:pt x="3655" y="6658"/>
                    <a:pt x="3970" y="6721"/>
                  </a:cubicBezTo>
                  <a:cubicBezTo>
                    <a:pt x="3854" y="6762"/>
                    <a:pt x="3721" y="6816"/>
                    <a:pt x="3605" y="6894"/>
                  </a:cubicBezTo>
                  <a:cubicBezTo>
                    <a:pt x="2819" y="7325"/>
                    <a:pt x="2426" y="8124"/>
                    <a:pt x="2724" y="8662"/>
                  </a:cubicBezTo>
                  <a:cubicBezTo>
                    <a:pt x="2765" y="8715"/>
                    <a:pt x="2790" y="8766"/>
                    <a:pt x="2831" y="8807"/>
                  </a:cubicBezTo>
                  <a:cubicBezTo>
                    <a:pt x="2426" y="8807"/>
                    <a:pt x="1979" y="9121"/>
                    <a:pt x="1702" y="9618"/>
                  </a:cubicBezTo>
                  <a:cubicBezTo>
                    <a:pt x="1363" y="10288"/>
                    <a:pt x="1454" y="11021"/>
                    <a:pt x="1926" y="11269"/>
                  </a:cubicBezTo>
                  <a:cubicBezTo>
                    <a:pt x="2397" y="11534"/>
                    <a:pt x="3067" y="11191"/>
                    <a:pt x="3420" y="10537"/>
                  </a:cubicBezTo>
                  <a:cubicBezTo>
                    <a:pt x="3747" y="9920"/>
                    <a:pt x="3684" y="9238"/>
                    <a:pt x="3303" y="8951"/>
                  </a:cubicBezTo>
                  <a:cubicBezTo>
                    <a:pt x="3618" y="8923"/>
                    <a:pt x="4011" y="8728"/>
                    <a:pt x="4454" y="8480"/>
                  </a:cubicBezTo>
                  <a:cubicBezTo>
                    <a:pt x="5241" y="8033"/>
                    <a:pt x="5870" y="7586"/>
                    <a:pt x="5571" y="7052"/>
                  </a:cubicBezTo>
                  <a:cubicBezTo>
                    <a:pt x="5439" y="6828"/>
                    <a:pt x="5203" y="6684"/>
                    <a:pt x="4914" y="6630"/>
                  </a:cubicBezTo>
                  <a:cubicBezTo>
                    <a:pt x="5426" y="6435"/>
                    <a:pt x="5766" y="6029"/>
                    <a:pt x="5712" y="5608"/>
                  </a:cubicBezTo>
                  <a:cubicBezTo>
                    <a:pt x="5700" y="5504"/>
                    <a:pt x="5675" y="5400"/>
                    <a:pt x="5609" y="5306"/>
                  </a:cubicBezTo>
                  <a:cubicBezTo>
                    <a:pt x="5766" y="5281"/>
                    <a:pt x="5911" y="5215"/>
                    <a:pt x="6027" y="5111"/>
                  </a:cubicBezTo>
                  <a:cubicBezTo>
                    <a:pt x="6093" y="5045"/>
                    <a:pt x="6146" y="4966"/>
                    <a:pt x="6184" y="4888"/>
                  </a:cubicBezTo>
                  <a:cubicBezTo>
                    <a:pt x="5964" y="5479"/>
                    <a:pt x="6093" y="6067"/>
                    <a:pt x="6514" y="6290"/>
                  </a:cubicBezTo>
                  <a:cubicBezTo>
                    <a:pt x="6606" y="6344"/>
                    <a:pt x="6697" y="6369"/>
                    <a:pt x="6788" y="6369"/>
                  </a:cubicBezTo>
                  <a:lnTo>
                    <a:pt x="6788" y="6473"/>
                  </a:lnTo>
                  <a:cubicBezTo>
                    <a:pt x="6801" y="6671"/>
                    <a:pt x="6879" y="6841"/>
                    <a:pt x="7024" y="6998"/>
                  </a:cubicBezTo>
                  <a:cubicBezTo>
                    <a:pt x="6933" y="7102"/>
                    <a:pt x="6842" y="7234"/>
                    <a:pt x="6763" y="7366"/>
                  </a:cubicBezTo>
                  <a:cubicBezTo>
                    <a:pt x="6565" y="7731"/>
                    <a:pt x="6514" y="8124"/>
                    <a:pt x="6593" y="8451"/>
                  </a:cubicBezTo>
                  <a:cubicBezTo>
                    <a:pt x="6291" y="8086"/>
                    <a:pt x="5885" y="7901"/>
                    <a:pt x="5530" y="8020"/>
                  </a:cubicBezTo>
                  <a:cubicBezTo>
                    <a:pt x="5020" y="8190"/>
                    <a:pt x="4797" y="8898"/>
                    <a:pt x="5033" y="9606"/>
                  </a:cubicBezTo>
                  <a:cubicBezTo>
                    <a:pt x="5269" y="10313"/>
                    <a:pt x="5870" y="10760"/>
                    <a:pt x="6382" y="10590"/>
                  </a:cubicBezTo>
                  <a:cubicBezTo>
                    <a:pt x="6892" y="10417"/>
                    <a:pt x="7115" y="9709"/>
                    <a:pt x="6879" y="9002"/>
                  </a:cubicBezTo>
                  <a:cubicBezTo>
                    <a:pt x="6867" y="8976"/>
                    <a:pt x="6854" y="8951"/>
                    <a:pt x="6854" y="8923"/>
                  </a:cubicBezTo>
                  <a:cubicBezTo>
                    <a:pt x="6892" y="8964"/>
                    <a:pt x="6933" y="8989"/>
                    <a:pt x="6986" y="9017"/>
                  </a:cubicBezTo>
                  <a:cubicBezTo>
                    <a:pt x="7458" y="9278"/>
                    <a:pt x="8125" y="8939"/>
                    <a:pt x="8480" y="8281"/>
                  </a:cubicBezTo>
                  <a:cubicBezTo>
                    <a:pt x="8622" y="8008"/>
                    <a:pt x="8688" y="7718"/>
                    <a:pt x="8688" y="7457"/>
                  </a:cubicBezTo>
                  <a:cubicBezTo>
                    <a:pt x="9487" y="7338"/>
                    <a:pt x="10078" y="6841"/>
                    <a:pt x="10037" y="6278"/>
                  </a:cubicBezTo>
                  <a:cubicBezTo>
                    <a:pt x="10012" y="5661"/>
                    <a:pt x="9304" y="5621"/>
                    <a:pt x="8414" y="5674"/>
                  </a:cubicBezTo>
                  <a:close/>
                  <a:moveTo>
                    <a:pt x="2149" y="4469"/>
                  </a:moveTo>
                  <a:cubicBezTo>
                    <a:pt x="2385" y="3866"/>
                    <a:pt x="2268" y="3249"/>
                    <a:pt x="1847" y="3026"/>
                  </a:cubicBezTo>
                  <a:cubicBezTo>
                    <a:pt x="2045" y="2947"/>
                    <a:pt x="2281" y="2818"/>
                    <a:pt x="2517" y="2686"/>
                  </a:cubicBezTo>
                  <a:cubicBezTo>
                    <a:pt x="2935" y="2450"/>
                    <a:pt x="3316" y="2214"/>
                    <a:pt x="3526" y="1953"/>
                  </a:cubicBezTo>
                  <a:cubicBezTo>
                    <a:pt x="3212" y="2425"/>
                    <a:pt x="3171" y="2963"/>
                    <a:pt x="3473" y="3290"/>
                  </a:cubicBezTo>
                  <a:cubicBezTo>
                    <a:pt x="3589" y="3406"/>
                    <a:pt x="3762" y="3485"/>
                    <a:pt x="3945" y="3513"/>
                  </a:cubicBezTo>
                  <a:cubicBezTo>
                    <a:pt x="3841" y="3891"/>
                    <a:pt x="3983" y="4391"/>
                    <a:pt x="4363" y="4784"/>
                  </a:cubicBezTo>
                  <a:cubicBezTo>
                    <a:pt x="4325" y="4796"/>
                    <a:pt x="4297" y="4796"/>
                    <a:pt x="4259" y="4796"/>
                  </a:cubicBezTo>
                  <a:cubicBezTo>
                    <a:pt x="3945" y="4834"/>
                    <a:pt x="3655" y="4954"/>
                    <a:pt x="3448" y="5111"/>
                  </a:cubicBezTo>
                  <a:cubicBezTo>
                    <a:pt x="3382" y="4834"/>
                    <a:pt x="3237" y="4614"/>
                    <a:pt x="3014" y="4482"/>
                  </a:cubicBezTo>
                  <a:cubicBezTo>
                    <a:pt x="2765" y="4337"/>
                    <a:pt x="2451" y="4337"/>
                    <a:pt x="2149" y="4469"/>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1"/>
            <p:cNvSpPr/>
            <p:nvPr/>
          </p:nvSpPr>
          <p:spPr>
            <a:xfrm>
              <a:off x="6526638" y="3679997"/>
              <a:ext cx="222786" cy="127830"/>
            </a:xfrm>
            <a:custGeom>
              <a:rect b="b" l="l" r="r" t="t"/>
              <a:pathLst>
                <a:path extrusionOk="0" h="1917" w="3341">
                  <a:moveTo>
                    <a:pt x="1743" y="1863"/>
                  </a:moveTo>
                  <a:cubicBezTo>
                    <a:pt x="2633" y="1797"/>
                    <a:pt x="3341" y="1259"/>
                    <a:pt x="3303" y="642"/>
                  </a:cubicBezTo>
                  <a:cubicBezTo>
                    <a:pt x="3262" y="42"/>
                    <a:pt x="2570" y="1"/>
                    <a:pt x="1664" y="54"/>
                  </a:cubicBezTo>
                  <a:cubicBezTo>
                    <a:pt x="762" y="108"/>
                    <a:pt x="0" y="237"/>
                    <a:pt x="38" y="853"/>
                  </a:cubicBezTo>
                  <a:cubicBezTo>
                    <a:pt x="79" y="1457"/>
                    <a:pt x="840" y="1916"/>
                    <a:pt x="1743" y="1863"/>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1"/>
            <p:cNvSpPr/>
            <p:nvPr/>
          </p:nvSpPr>
          <p:spPr>
            <a:xfrm>
              <a:off x="7121655" y="3929993"/>
              <a:ext cx="409030" cy="630150"/>
            </a:xfrm>
            <a:custGeom>
              <a:rect b="b" l="l" r="r" t="t"/>
              <a:pathLst>
                <a:path extrusionOk="0" h="9450" w="6134">
                  <a:moveTo>
                    <a:pt x="1180" y="1"/>
                  </a:moveTo>
                  <a:cubicBezTo>
                    <a:pt x="1180" y="1"/>
                    <a:pt x="0" y="3593"/>
                    <a:pt x="881" y="6121"/>
                  </a:cubicBezTo>
                  <a:cubicBezTo>
                    <a:pt x="1693" y="8414"/>
                    <a:pt x="4209" y="9292"/>
                    <a:pt x="4668" y="9436"/>
                  </a:cubicBezTo>
                  <a:cubicBezTo>
                    <a:pt x="4718" y="9449"/>
                    <a:pt x="4747" y="9449"/>
                    <a:pt x="4747" y="9449"/>
                  </a:cubicBezTo>
                  <a:cubicBezTo>
                    <a:pt x="4747" y="9449"/>
                    <a:pt x="6134" y="7131"/>
                    <a:pt x="5243" y="4599"/>
                  </a:cubicBezTo>
                  <a:cubicBezTo>
                    <a:pt x="4391" y="2190"/>
                    <a:pt x="1469" y="196"/>
                    <a:pt x="1208" y="13"/>
                  </a:cubicBezTo>
                  <a:cubicBezTo>
                    <a:pt x="1196" y="1"/>
                    <a:pt x="1180" y="1"/>
                    <a:pt x="1180"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1"/>
            <p:cNvSpPr/>
            <p:nvPr/>
          </p:nvSpPr>
          <p:spPr>
            <a:xfrm>
              <a:off x="7202208" y="3930860"/>
              <a:ext cx="328478" cy="629283"/>
            </a:xfrm>
            <a:custGeom>
              <a:rect b="b" l="l" r="r" t="t"/>
              <a:pathLst>
                <a:path extrusionOk="0" h="9437" w="4926">
                  <a:moveTo>
                    <a:pt x="0" y="0"/>
                  </a:moveTo>
                  <a:lnTo>
                    <a:pt x="3460" y="9423"/>
                  </a:lnTo>
                  <a:cubicBezTo>
                    <a:pt x="3510" y="9436"/>
                    <a:pt x="3539" y="9436"/>
                    <a:pt x="3539" y="9436"/>
                  </a:cubicBezTo>
                  <a:cubicBezTo>
                    <a:pt x="3539" y="9436"/>
                    <a:pt x="4926" y="7118"/>
                    <a:pt x="4035" y="4586"/>
                  </a:cubicBezTo>
                  <a:cubicBezTo>
                    <a:pt x="3183" y="2177"/>
                    <a:pt x="261" y="183"/>
                    <a:pt x="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1"/>
            <p:cNvSpPr/>
            <p:nvPr/>
          </p:nvSpPr>
          <p:spPr>
            <a:xfrm>
              <a:off x="6640333" y="4151183"/>
              <a:ext cx="187778" cy="130898"/>
            </a:xfrm>
            <a:custGeom>
              <a:rect b="b" l="l" r="r" t="t"/>
              <a:pathLst>
                <a:path extrusionOk="0" h="1963" w="2816">
                  <a:moveTo>
                    <a:pt x="1502" y="1"/>
                  </a:moveTo>
                  <a:cubicBezTo>
                    <a:pt x="1434" y="1"/>
                    <a:pt x="1366" y="4"/>
                    <a:pt x="1296" y="11"/>
                  </a:cubicBezTo>
                  <a:cubicBezTo>
                    <a:pt x="550" y="103"/>
                    <a:pt x="0" y="603"/>
                    <a:pt x="63" y="1141"/>
                  </a:cubicBezTo>
                  <a:cubicBezTo>
                    <a:pt x="123" y="1625"/>
                    <a:pt x="656" y="1963"/>
                    <a:pt x="1313" y="1963"/>
                  </a:cubicBezTo>
                  <a:cubicBezTo>
                    <a:pt x="1381" y="1963"/>
                    <a:pt x="1450" y="1959"/>
                    <a:pt x="1519" y="1952"/>
                  </a:cubicBezTo>
                  <a:cubicBezTo>
                    <a:pt x="2265" y="1861"/>
                    <a:pt x="2815" y="1361"/>
                    <a:pt x="2752" y="826"/>
                  </a:cubicBezTo>
                  <a:cubicBezTo>
                    <a:pt x="2692" y="338"/>
                    <a:pt x="2159" y="1"/>
                    <a:pt x="150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1"/>
            <p:cNvSpPr/>
            <p:nvPr/>
          </p:nvSpPr>
          <p:spPr>
            <a:xfrm>
              <a:off x="6649735" y="3911855"/>
              <a:ext cx="180243" cy="155570"/>
            </a:xfrm>
            <a:custGeom>
              <a:rect b="b" l="l" r="r" t="t"/>
              <a:pathLst>
                <a:path extrusionOk="0" h="2333" w="2703">
                  <a:moveTo>
                    <a:pt x="1732" y="1"/>
                  </a:moveTo>
                  <a:cubicBezTo>
                    <a:pt x="1394" y="1"/>
                    <a:pt x="1007" y="156"/>
                    <a:pt x="683" y="455"/>
                  </a:cubicBezTo>
                  <a:cubicBezTo>
                    <a:pt x="145" y="968"/>
                    <a:pt x="1" y="1701"/>
                    <a:pt x="369" y="2094"/>
                  </a:cubicBezTo>
                  <a:cubicBezTo>
                    <a:pt x="520" y="2255"/>
                    <a:pt x="732" y="2333"/>
                    <a:pt x="968" y="2333"/>
                  </a:cubicBezTo>
                  <a:cubicBezTo>
                    <a:pt x="1308" y="2333"/>
                    <a:pt x="1695" y="2173"/>
                    <a:pt x="2020" y="1871"/>
                  </a:cubicBezTo>
                  <a:cubicBezTo>
                    <a:pt x="2558" y="1361"/>
                    <a:pt x="2702" y="625"/>
                    <a:pt x="2334" y="232"/>
                  </a:cubicBezTo>
                  <a:cubicBezTo>
                    <a:pt x="2183" y="76"/>
                    <a:pt x="1969" y="1"/>
                    <a:pt x="173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1"/>
            <p:cNvSpPr/>
            <p:nvPr/>
          </p:nvSpPr>
          <p:spPr>
            <a:xfrm>
              <a:off x="6441883" y="4028485"/>
              <a:ext cx="161772" cy="170974"/>
            </a:xfrm>
            <a:custGeom>
              <a:rect b="b" l="l" r="r" t="t"/>
              <a:pathLst>
                <a:path extrusionOk="0" h="2564" w="2426">
                  <a:moveTo>
                    <a:pt x="1502" y="1"/>
                  </a:moveTo>
                  <a:cubicBezTo>
                    <a:pt x="1089" y="1"/>
                    <a:pt x="628" y="313"/>
                    <a:pt x="353" y="829"/>
                  </a:cubicBezTo>
                  <a:cubicBezTo>
                    <a:pt x="1" y="1487"/>
                    <a:pt x="104" y="2219"/>
                    <a:pt x="576" y="2480"/>
                  </a:cubicBezTo>
                  <a:cubicBezTo>
                    <a:pt x="683" y="2537"/>
                    <a:pt x="800" y="2563"/>
                    <a:pt x="921" y="2563"/>
                  </a:cubicBezTo>
                  <a:cubicBezTo>
                    <a:pt x="1335" y="2563"/>
                    <a:pt x="1798" y="2251"/>
                    <a:pt x="2070" y="1735"/>
                  </a:cubicBezTo>
                  <a:cubicBezTo>
                    <a:pt x="2426" y="1078"/>
                    <a:pt x="2319" y="345"/>
                    <a:pt x="1847" y="84"/>
                  </a:cubicBezTo>
                  <a:cubicBezTo>
                    <a:pt x="1740" y="28"/>
                    <a:pt x="1623" y="1"/>
                    <a:pt x="150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1"/>
            <p:cNvSpPr/>
            <p:nvPr/>
          </p:nvSpPr>
          <p:spPr>
            <a:xfrm>
              <a:off x="6869991" y="4268746"/>
              <a:ext cx="161772" cy="171041"/>
            </a:xfrm>
            <a:custGeom>
              <a:rect b="b" l="l" r="r" t="t"/>
              <a:pathLst>
                <a:path extrusionOk="0" h="2565" w="2426">
                  <a:moveTo>
                    <a:pt x="1503" y="1"/>
                  </a:moveTo>
                  <a:cubicBezTo>
                    <a:pt x="1090" y="1"/>
                    <a:pt x="628" y="315"/>
                    <a:pt x="356" y="831"/>
                  </a:cubicBezTo>
                  <a:cubicBezTo>
                    <a:pt x="0" y="1485"/>
                    <a:pt x="107" y="2221"/>
                    <a:pt x="579" y="2482"/>
                  </a:cubicBezTo>
                  <a:cubicBezTo>
                    <a:pt x="686" y="2538"/>
                    <a:pt x="802" y="2565"/>
                    <a:pt x="923" y="2565"/>
                  </a:cubicBezTo>
                  <a:cubicBezTo>
                    <a:pt x="1337" y="2565"/>
                    <a:pt x="1798" y="2252"/>
                    <a:pt x="2073" y="1736"/>
                  </a:cubicBezTo>
                  <a:cubicBezTo>
                    <a:pt x="2425" y="1079"/>
                    <a:pt x="2321" y="346"/>
                    <a:pt x="1849" y="85"/>
                  </a:cubicBezTo>
                  <a:cubicBezTo>
                    <a:pt x="1742" y="28"/>
                    <a:pt x="1625" y="1"/>
                    <a:pt x="150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1"/>
            <p:cNvSpPr/>
            <p:nvPr/>
          </p:nvSpPr>
          <p:spPr>
            <a:xfrm>
              <a:off x="6838516" y="4087033"/>
              <a:ext cx="160905" cy="170507"/>
            </a:xfrm>
            <a:custGeom>
              <a:rect b="b" l="l" r="r" t="t"/>
              <a:pathLst>
                <a:path extrusionOk="0" h="2557" w="2413">
                  <a:moveTo>
                    <a:pt x="1504" y="0"/>
                  </a:moveTo>
                  <a:cubicBezTo>
                    <a:pt x="1090" y="0"/>
                    <a:pt x="628" y="310"/>
                    <a:pt x="356" y="816"/>
                  </a:cubicBezTo>
                  <a:cubicBezTo>
                    <a:pt x="0" y="1486"/>
                    <a:pt x="107" y="2219"/>
                    <a:pt x="579" y="2467"/>
                  </a:cubicBezTo>
                  <a:cubicBezTo>
                    <a:pt x="688" y="2528"/>
                    <a:pt x="807" y="2557"/>
                    <a:pt x="930" y="2557"/>
                  </a:cubicBezTo>
                  <a:cubicBezTo>
                    <a:pt x="1342" y="2557"/>
                    <a:pt x="1800" y="2238"/>
                    <a:pt x="2073" y="1735"/>
                  </a:cubicBezTo>
                  <a:cubicBezTo>
                    <a:pt x="2413" y="1080"/>
                    <a:pt x="2321" y="332"/>
                    <a:pt x="1850" y="83"/>
                  </a:cubicBezTo>
                  <a:cubicBezTo>
                    <a:pt x="1743" y="27"/>
                    <a:pt x="1625" y="0"/>
                    <a:pt x="150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1"/>
            <p:cNvSpPr/>
            <p:nvPr/>
          </p:nvSpPr>
          <p:spPr>
            <a:xfrm>
              <a:off x="6532706" y="4419050"/>
              <a:ext cx="161772" cy="171107"/>
            </a:xfrm>
            <a:custGeom>
              <a:rect b="b" l="l" r="r" t="t"/>
              <a:pathLst>
                <a:path extrusionOk="0" h="2566" w="2426">
                  <a:moveTo>
                    <a:pt x="1505" y="0"/>
                  </a:moveTo>
                  <a:cubicBezTo>
                    <a:pt x="1091" y="0"/>
                    <a:pt x="629" y="313"/>
                    <a:pt x="356" y="832"/>
                  </a:cubicBezTo>
                  <a:cubicBezTo>
                    <a:pt x="1" y="1486"/>
                    <a:pt x="104" y="2219"/>
                    <a:pt x="576" y="2483"/>
                  </a:cubicBezTo>
                  <a:cubicBezTo>
                    <a:pt x="683" y="2539"/>
                    <a:pt x="800" y="2566"/>
                    <a:pt x="921" y="2566"/>
                  </a:cubicBezTo>
                  <a:cubicBezTo>
                    <a:pt x="1335" y="2566"/>
                    <a:pt x="1798" y="2253"/>
                    <a:pt x="2070" y="1734"/>
                  </a:cubicBezTo>
                  <a:cubicBezTo>
                    <a:pt x="2426" y="1080"/>
                    <a:pt x="2322" y="347"/>
                    <a:pt x="1850" y="83"/>
                  </a:cubicBezTo>
                  <a:cubicBezTo>
                    <a:pt x="1743" y="27"/>
                    <a:pt x="1626" y="0"/>
                    <a:pt x="1505"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1"/>
            <p:cNvSpPr/>
            <p:nvPr/>
          </p:nvSpPr>
          <p:spPr>
            <a:xfrm>
              <a:off x="6377067" y="3515755"/>
              <a:ext cx="148769" cy="180376"/>
            </a:xfrm>
            <a:custGeom>
              <a:rect b="b" l="l" r="r" t="t"/>
              <a:pathLst>
                <a:path extrusionOk="0" h="2705" w="2231">
                  <a:moveTo>
                    <a:pt x="1326" y="0"/>
                  </a:moveTo>
                  <a:cubicBezTo>
                    <a:pt x="876" y="0"/>
                    <a:pt x="408" y="443"/>
                    <a:pt x="212" y="1089"/>
                  </a:cubicBezTo>
                  <a:cubicBezTo>
                    <a:pt x="1" y="1822"/>
                    <a:pt x="224" y="2530"/>
                    <a:pt x="724" y="2674"/>
                  </a:cubicBezTo>
                  <a:cubicBezTo>
                    <a:pt x="788" y="2695"/>
                    <a:pt x="852" y="2704"/>
                    <a:pt x="918" y="2704"/>
                  </a:cubicBezTo>
                  <a:cubicBezTo>
                    <a:pt x="1362" y="2704"/>
                    <a:pt x="1824" y="2255"/>
                    <a:pt x="2007" y="1627"/>
                  </a:cubicBezTo>
                  <a:cubicBezTo>
                    <a:pt x="2231" y="891"/>
                    <a:pt x="1995" y="183"/>
                    <a:pt x="1511" y="26"/>
                  </a:cubicBezTo>
                  <a:cubicBezTo>
                    <a:pt x="1450" y="9"/>
                    <a:pt x="1388" y="0"/>
                    <a:pt x="132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1"/>
            <p:cNvSpPr/>
            <p:nvPr/>
          </p:nvSpPr>
          <p:spPr>
            <a:xfrm>
              <a:off x="6423412" y="3531493"/>
              <a:ext cx="50012" cy="138099"/>
            </a:xfrm>
            <a:custGeom>
              <a:rect b="b" l="l" r="r" t="t"/>
              <a:pathLst>
                <a:path extrusionOk="0" h="2071" w="750">
                  <a:moveTo>
                    <a:pt x="749" y="13"/>
                  </a:moveTo>
                  <a:cubicBezTo>
                    <a:pt x="749" y="13"/>
                    <a:pt x="709" y="54"/>
                    <a:pt x="658" y="133"/>
                  </a:cubicBezTo>
                  <a:cubicBezTo>
                    <a:pt x="605" y="196"/>
                    <a:pt x="526" y="303"/>
                    <a:pt x="485" y="419"/>
                  </a:cubicBezTo>
                  <a:cubicBezTo>
                    <a:pt x="435" y="551"/>
                    <a:pt x="407" y="696"/>
                    <a:pt x="422" y="841"/>
                  </a:cubicBezTo>
                  <a:cubicBezTo>
                    <a:pt x="422" y="970"/>
                    <a:pt x="473" y="1114"/>
                    <a:pt x="501" y="1246"/>
                  </a:cubicBezTo>
                  <a:cubicBezTo>
                    <a:pt x="539" y="1391"/>
                    <a:pt x="551" y="1548"/>
                    <a:pt x="514" y="1690"/>
                  </a:cubicBezTo>
                  <a:cubicBezTo>
                    <a:pt x="501" y="1756"/>
                    <a:pt x="473" y="1822"/>
                    <a:pt x="435" y="1875"/>
                  </a:cubicBezTo>
                  <a:cubicBezTo>
                    <a:pt x="394" y="1941"/>
                    <a:pt x="356" y="1979"/>
                    <a:pt x="303" y="2004"/>
                  </a:cubicBezTo>
                  <a:cubicBezTo>
                    <a:pt x="212" y="2070"/>
                    <a:pt x="120" y="2070"/>
                    <a:pt x="67" y="2058"/>
                  </a:cubicBezTo>
                  <a:cubicBezTo>
                    <a:pt x="13" y="2033"/>
                    <a:pt x="1" y="2004"/>
                    <a:pt x="1" y="1992"/>
                  </a:cubicBezTo>
                  <a:cubicBezTo>
                    <a:pt x="13" y="1954"/>
                    <a:pt x="108" y="1967"/>
                    <a:pt x="212" y="1875"/>
                  </a:cubicBezTo>
                  <a:cubicBezTo>
                    <a:pt x="265" y="1822"/>
                    <a:pt x="303" y="1756"/>
                    <a:pt x="315" y="1652"/>
                  </a:cubicBezTo>
                  <a:cubicBezTo>
                    <a:pt x="328" y="1561"/>
                    <a:pt x="315" y="1441"/>
                    <a:pt x="290" y="1312"/>
                  </a:cubicBezTo>
                  <a:cubicBezTo>
                    <a:pt x="265" y="1193"/>
                    <a:pt x="224" y="1036"/>
                    <a:pt x="224" y="853"/>
                  </a:cubicBezTo>
                  <a:cubicBezTo>
                    <a:pt x="224" y="668"/>
                    <a:pt x="278" y="498"/>
                    <a:pt x="356" y="353"/>
                  </a:cubicBezTo>
                  <a:cubicBezTo>
                    <a:pt x="435" y="224"/>
                    <a:pt x="539" y="133"/>
                    <a:pt x="605" y="67"/>
                  </a:cubicBezTo>
                  <a:cubicBezTo>
                    <a:pt x="683" y="13"/>
                    <a:pt x="737" y="1"/>
                    <a:pt x="749"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1"/>
            <p:cNvSpPr/>
            <p:nvPr/>
          </p:nvSpPr>
          <p:spPr>
            <a:xfrm>
              <a:off x="6628797" y="4530345"/>
              <a:ext cx="205582" cy="161705"/>
            </a:xfrm>
            <a:custGeom>
              <a:rect b="b" l="l" r="r" t="t"/>
              <a:pathLst>
                <a:path extrusionOk="0" h="2425" w="3083">
                  <a:moveTo>
                    <a:pt x="1924" y="0"/>
                  </a:moveTo>
                  <a:cubicBezTo>
                    <a:pt x="1607" y="0"/>
                    <a:pt x="1253" y="109"/>
                    <a:pt x="931" y="330"/>
                  </a:cubicBezTo>
                  <a:cubicBezTo>
                    <a:pt x="277" y="773"/>
                    <a:pt x="0" y="1547"/>
                    <a:pt x="343" y="2031"/>
                  </a:cubicBezTo>
                  <a:cubicBezTo>
                    <a:pt x="521" y="2293"/>
                    <a:pt x="825" y="2425"/>
                    <a:pt x="1170" y="2425"/>
                  </a:cubicBezTo>
                  <a:cubicBezTo>
                    <a:pt x="1484" y="2425"/>
                    <a:pt x="1832" y="2316"/>
                    <a:pt x="2151" y="2097"/>
                  </a:cubicBezTo>
                  <a:cubicBezTo>
                    <a:pt x="2818" y="1638"/>
                    <a:pt x="3082" y="880"/>
                    <a:pt x="2740" y="380"/>
                  </a:cubicBezTo>
                  <a:cubicBezTo>
                    <a:pt x="2569" y="128"/>
                    <a:pt x="2268" y="0"/>
                    <a:pt x="1924"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1"/>
            <p:cNvSpPr/>
            <p:nvPr/>
          </p:nvSpPr>
          <p:spPr>
            <a:xfrm>
              <a:off x="6669007" y="4560886"/>
              <a:ext cx="130364" cy="95289"/>
            </a:xfrm>
            <a:custGeom>
              <a:rect b="b" l="l" r="r" t="t"/>
              <a:pathLst>
                <a:path extrusionOk="0" h="1429" w="1955">
                  <a:moveTo>
                    <a:pt x="1942" y="54"/>
                  </a:moveTo>
                  <a:cubicBezTo>
                    <a:pt x="1942" y="67"/>
                    <a:pt x="1888" y="79"/>
                    <a:pt x="1797" y="92"/>
                  </a:cubicBezTo>
                  <a:cubicBezTo>
                    <a:pt x="1706" y="108"/>
                    <a:pt x="1574" y="145"/>
                    <a:pt x="1457" y="211"/>
                  </a:cubicBezTo>
                  <a:cubicBezTo>
                    <a:pt x="1325" y="277"/>
                    <a:pt x="1206" y="381"/>
                    <a:pt x="1127" y="513"/>
                  </a:cubicBezTo>
                  <a:cubicBezTo>
                    <a:pt x="1036" y="630"/>
                    <a:pt x="985" y="787"/>
                    <a:pt x="932" y="919"/>
                  </a:cubicBezTo>
                  <a:cubicBezTo>
                    <a:pt x="866" y="1064"/>
                    <a:pt x="775" y="1208"/>
                    <a:pt x="655" y="1300"/>
                  </a:cubicBezTo>
                  <a:cubicBezTo>
                    <a:pt x="592" y="1350"/>
                    <a:pt x="539" y="1378"/>
                    <a:pt x="460" y="1403"/>
                  </a:cubicBezTo>
                  <a:cubicBezTo>
                    <a:pt x="394" y="1416"/>
                    <a:pt x="328" y="1429"/>
                    <a:pt x="262" y="1416"/>
                  </a:cubicBezTo>
                  <a:cubicBezTo>
                    <a:pt x="146" y="1403"/>
                    <a:pt x="67" y="1337"/>
                    <a:pt x="26" y="1287"/>
                  </a:cubicBezTo>
                  <a:cubicBezTo>
                    <a:pt x="1" y="1221"/>
                    <a:pt x="1" y="1193"/>
                    <a:pt x="14" y="1180"/>
                  </a:cubicBezTo>
                  <a:cubicBezTo>
                    <a:pt x="54" y="1155"/>
                    <a:pt x="120" y="1246"/>
                    <a:pt x="278" y="1234"/>
                  </a:cubicBezTo>
                  <a:cubicBezTo>
                    <a:pt x="341" y="1221"/>
                    <a:pt x="419" y="1193"/>
                    <a:pt x="498" y="1130"/>
                  </a:cubicBezTo>
                  <a:cubicBezTo>
                    <a:pt x="577" y="1051"/>
                    <a:pt x="643" y="944"/>
                    <a:pt x="709" y="828"/>
                  </a:cubicBezTo>
                  <a:cubicBezTo>
                    <a:pt x="762" y="696"/>
                    <a:pt x="828" y="538"/>
                    <a:pt x="945" y="381"/>
                  </a:cubicBezTo>
                  <a:cubicBezTo>
                    <a:pt x="1064" y="236"/>
                    <a:pt x="1221" y="120"/>
                    <a:pt x="1379" y="67"/>
                  </a:cubicBezTo>
                  <a:cubicBezTo>
                    <a:pt x="1536" y="13"/>
                    <a:pt x="1693" y="1"/>
                    <a:pt x="1784" y="13"/>
                  </a:cubicBezTo>
                  <a:cubicBezTo>
                    <a:pt x="1888" y="29"/>
                    <a:pt x="1954" y="41"/>
                    <a:pt x="194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1"/>
            <p:cNvSpPr/>
            <p:nvPr/>
          </p:nvSpPr>
          <p:spPr>
            <a:xfrm>
              <a:off x="6293179" y="3842505"/>
              <a:ext cx="154837" cy="187244"/>
            </a:xfrm>
            <a:custGeom>
              <a:rect b="b" l="l" r="r" t="t"/>
              <a:pathLst>
                <a:path extrusionOk="0" h="2808" w="2322">
                  <a:moveTo>
                    <a:pt x="1454" y="1"/>
                  </a:moveTo>
                  <a:cubicBezTo>
                    <a:pt x="1015" y="1"/>
                    <a:pt x="524" y="430"/>
                    <a:pt x="278" y="1077"/>
                  </a:cubicBezTo>
                  <a:cubicBezTo>
                    <a:pt x="1" y="1822"/>
                    <a:pt x="158" y="2583"/>
                    <a:pt x="646" y="2766"/>
                  </a:cubicBezTo>
                  <a:cubicBezTo>
                    <a:pt x="718" y="2794"/>
                    <a:pt x="794" y="2807"/>
                    <a:pt x="871" y="2807"/>
                  </a:cubicBezTo>
                  <a:cubicBezTo>
                    <a:pt x="1307" y="2807"/>
                    <a:pt x="1789" y="2378"/>
                    <a:pt x="2033" y="1731"/>
                  </a:cubicBezTo>
                  <a:cubicBezTo>
                    <a:pt x="2322" y="986"/>
                    <a:pt x="2165" y="225"/>
                    <a:pt x="1680" y="42"/>
                  </a:cubicBezTo>
                  <a:cubicBezTo>
                    <a:pt x="1608" y="14"/>
                    <a:pt x="1532" y="1"/>
                    <a:pt x="145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1"/>
            <p:cNvSpPr/>
            <p:nvPr/>
          </p:nvSpPr>
          <p:spPr>
            <a:xfrm>
              <a:off x="6329054" y="3846972"/>
              <a:ext cx="76218" cy="166973"/>
            </a:xfrm>
            <a:custGeom>
              <a:rect b="b" l="l" r="r" t="t"/>
              <a:pathLst>
                <a:path extrusionOk="0" h="2504" w="1143">
                  <a:moveTo>
                    <a:pt x="199" y="2491"/>
                  </a:moveTo>
                  <a:cubicBezTo>
                    <a:pt x="199" y="2504"/>
                    <a:pt x="145" y="2450"/>
                    <a:pt x="92" y="2347"/>
                  </a:cubicBezTo>
                  <a:cubicBezTo>
                    <a:pt x="41" y="2243"/>
                    <a:pt x="1" y="2086"/>
                    <a:pt x="13" y="1900"/>
                  </a:cubicBezTo>
                  <a:cubicBezTo>
                    <a:pt x="13" y="1809"/>
                    <a:pt x="41" y="1705"/>
                    <a:pt x="79" y="1614"/>
                  </a:cubicBezTo>
                  <a:cubicBezTo>
                    <a:pt x="92" y="1560"/>
                    <a:pt x="120" y="1507"/>
                    <a:pt x="170" y="1457"/>
                  </a:cubicBezTo>
                  <a:cubicBezTo>
                    <a:pt x="224" y="1403"/>
                    <a:pt x="277" y="1378"/>
                    <a:pt x="315" y="1362"/>
                  </a:cubicBezTo>
                  <a:cubicBezTo>
                    <a:pt x="369" y="1337"/>
                    <a:pt x="406" y="1324"/>
                    <a:pt x="447" y="1299"/>
                  </a:cubicBezTo>
                  <a:cubicBezTo>
                    <a:pt x="472" y="1271"/>
                    <a:pt x="513" y="1258"/>
                    <a:pt x="538" y="1233"/>
                  </a:cubicBezTo>
                  <a:cubicBezTo>
                    <a:pt x="604" y="1180"/>
                    <a:pt x="658" y="1126"/>
                    <a:pt x="708" y="1063"/>
                  </a:cubicBezTo>
                  <a:cubicBezTo>
                    <a:pt x="894" y="827"/>
                    <a:pt x="932" y="551"/>
                    <a:pt x="919" y="356"/>
                  </a:cubicBezTo>
                  <a:cubicBezTo>
                    <a:pt x="906" y="158"/>
                    <a:pt x="853" y="41"/>
                    <a:pt x="894" y="13"/>
                  </a:cubicBezTo>
                  <a:cubicBezTo>
                    <a:pt x="906" y="0"/>
                    <a:pt x="932" y="25"/>
                    <a:pt x="972" y="79"/>
                  </a:cubicBezTo>
                  <a:cubicBezTo>
                    <a:pt x="1010" y="120"/>
                    <a:pt x="1064" y="211"/>
                    <a:pt x="1089" y="315"/>
                  </a:cubicBezTo>
                  <a:cubicBezTo>
                    <a:pt x="1130" y="434"/>
                    <a:pt x="1142" y="576"/>
                    <a:pt x="1114" y="733"/>
                  </a:cubicBezTo>
                  <a:cubicBezTo>
                    <a:pt x="1089" y="890"/>
                    <a:pt x="1023" y="1063"/>
                    <a:pt x="906" y="1221"/>
                  </a:cubicBezTo>
                  <a:cubicBezTo>
                    <a:pt x="840" y="1284"/>
                    <a:pt x="774" y="1362"/>
                    <a:pt x="683" y="1416"/>
                  </a:cubicBezTo>
                  <a:cubicBezTo>
                    <a:pt x="642" y="1441"/>
                    <a:pt x="604" y="1482"/>
                    <a:pt x="551" y="1494"/>
                  </a:cubicBezTo>
                  <a:cubicBezTo>
                    <a:pt x="513" y="1519"/>
                    <a:pt x="447" y="1548"/>
                    <a:pt x="406" y="1560"/>
                  </a:cubicBezTo>
                  <a:cubicBezTo>
                    <a:pt x="369" y="1573"/>
                    <a:pt x="343" y="1585"/>
                    <a:pt x="315" y="1598"/>
                  </a:cubicBezTo>
                  <a:cubicBezTo>
                    <a:pt x="290" y="1626"/>
                    <a:pt x="277" y="1652"/>
                    <a:pt x="249" y="1692"/>
                  </a:cubicBezTo>
                  <a:cubicBezTo>
                    <a:pt x="211" y="1755"/>
                    <a:pt x="186" y="1834"/>
                    <a:pt x="170" y="1913"/>
                  </a:cubicBezTo>
                  <a:cubicBezTo>
                    <a:pt x="133" y="2070"/>
                    <a:pt x="145" y="2215"/>
                    <a:pt x="170" y="2321"/>
                  </a:cubicBezTo>
                  <a:cubicBezTo>
                    <a:pt x="186" y="2425"/>
                    <a:pt x="211" y="2491"/>
                    <a:pt x="199" y="249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1"/>
            <p:cNvSpPr/>
            <p:nvPr/>
          </p:nvSpPr>
          <p:spPr>
            <a:xfrm>
              <a:off x="6222494" y="3658858"/>
              <a:ext cx="145234" cy="145501"/>
            </a:xfrm>
            <a:custGeom>
              <a:rect b="b" l="l" r="r" t="t"/>
              <a:pathLst>
                <a:path extrusionOk="0" h="2182" w="2178">
                  <a:moveTo>
                    <a:pt x="818" y="1"/>
                  </a:moveTo>
                  <a:cubicBezTo>
                    <a:pt x="674" y="1"/>
                    <a:pt x="536" y="40"/>
                    <a:pt x="419" y="123"/>
                  </a:cubicBezTo>
                  <a:cubicBezTo>
                    <a:pt x="26" y="396"/>
                    <a:pt x="1" y="1054"/>
                    <a:pt x="381" y="1588"/>
                  </a:cubicBezTo>
                  <a:cubicBezTo>
                    <a:pt x="637" y="1966"/>
                    <a:pt x="1017" y="2182"/>
                    <a:pt x="1357" y="2182"/>
                  </a:cubicBezTo>
                  <a:cubicBezTo>
                    <a:pt x="1501" y="2182"/>
                    <a:pt x="1638" y="2143"/>
                    <a:pt x="1756" y="2060"/>
                  </a:cubicBezTo>
                  <a:cubicBezTo>
                    <a:pt x="2149" y="1787"/>
                    <a:pt x="2177" y="1132"/>
                    <a:pt x="1797" y="594"/>
                  </a:cubicBezTo>
                  <a:cubicBezTo>
                    <a:pt x="1539" y="217"/>
                    <a:pt x="1158" y="1"/>
                    <a:pt x="8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1"/>
            <p:cNvSpPr/>
            <p:nvPr/>
          </p:nvSpPr>
          <p:spPr>
            <a:xfrm>
              <a:off x="6253102" y="3673929"/>
              <a:ext cx="92622" cy="105758"/>
            </a:xfrm>
            <a:custGeom>
              <a:rect b="b" l="l" r="r" t="t"/>
              <a:pathLst>
                <a:path extrusionOk="0" h="1586" w="1389">
                  <a:moveTo>
                    <a:pt x="117" y="0"/>
                  </a:moveTo>
                  <a:cubicBezTo>
                    <a:pt x="130" y="0"/>
                    <a:pt x="130" y="54"/>
                    <a:pt x="130" y="145"/>
                  </a:cubicBezTo>
                  <a:cubicBezTo>
                    <a:pt x="130" y="224"/>
                    <a:pt x="130" y="340"/>
                    <a:pt x="171" y="460"/>
                  </a:cubicBezTo>
                  <a:cubicBezTo>
                    <a:pt x="209" y="576"/>
                    <a:pt x="303" y="683"/>
                    <a:pt x="407" y="733"/>
                  </a:cubicBezTo>
                  <a:cubicBezTo>
                    <a:pt x="444" y="762"/>
                    <a:pt x="498" y="762"/>
                    <a:pt x="577" y="774"/>
                  </a:cubicBezTo>
                  <a:cubicBezTo>
                    <a:pt x="643" y="774"/>
                    <a:pt x="721" y="774"/>
                    <a:pt x="800" y="799"/>
                  </a:cubicBezTo>
                  <a:cubicBezTo>
                    <a:pt x="945" y="828"/>
                    <a:pt x="1074" y="906"/>
                    <a:pt x="1168" y="985"/>
                  </a:cubicBezTo>
                  <a:cubicBezTo>
                    <a:pt x="1218" y="1035"/>
                    <a:pt x="1259" y="1076"/>
                    <a:pt x="1297" y="1126"/>
                  </a:cubicBezTo>
                  <a:cubicBezTo>
                    <a:pt x="1325" y="1180"/>
                    <a:pt x="1350" y="1233"/>
                    <a:pt x="1363" y="1284"/>
                  </a:cubicBezTo>
                  <a:cubicBezTo>
                    <a:pt x="1388" y="1391"/>
                    <a:pt x="1375" y="1482"/>
                    <a:pt x="1338" y="1535"/>
                  </a:cubicBezTo>
                  <a:cubicBezTo>
                    <a:pt x="1297" y="1586"/>
                    <a:pt x="1259" y="1586"/>
                    <a:pt x="1247" y="1573"/>
                  </a:cubicBezTo>
                  <a:cubicBezTo>
                    <a:pt x="1231" y="1561"/>
                    <a:pt x="1231" y="1535"/>
                    <a:pt x="1231" y="1494"/>
                  </a:cubicBezTo>
                  <a:cubicBezTo>
                    <a:pt x="1231" y="1457"/>
                    <a:pt x="1231" y="1416"/>
                    <a:pt x="1193" y="1350"/>
                  </a:cubicBezTo>
                  <a:cubicBezTo>
                    <a:pt x="1168" y="1299"/>
                    <a:pt x="1114" y="1233"/>
                    <a:pt x="1023" y="1167"/>
                  </a:cubicBezTo>
                  <a:cubicBezTo>
                    <a:pt x="945" y="1114"/>
                    <a:pt x="853" y="1064"/>
                    <a:pt x="734" y="1035"/>
                  </a:cubicBezTo>
                  <a:cubicBezTo>
                    <a:pt x="680" y="1023"/>
                    <a:pt x="630" y="1010"/>
                    <a:pt x="551" y="1010"/>
                  </a:cubicBezTo>
                  <a:cubicBezTo>
                    <a:pt x="523" y="998"/>
                    <a:pt x="473" y="998"/>
                    <a:pt x="432" y="985"/>
                  </a:cubicBezTo>
                  <a:cubicBezTo>
                    <a:pt x="394" y="969"/>
                    <a:pt x="341" y="957"/>
                    <a:pt x="303" y="931"/>
                  </a:cubicBezTo>
                  <a:cubicBezTo>
                    <a:pt x="130" y="828"/>
                    <a:pt x="39" y="655"/>
                    <a:pt x="26" y="497"/>
                  </a:cubicBezTo>
                  <a:cubicBezTo>
                    <a:pt x="1" y="340"/>
                    <a:pt x="26" y="211"/>
                    <a:pt x="51" y="133"/>
                  </a:cubicBezTo>
                  <a:cubicBezTo>
                    <a:pt x="80" y="41"/>
                    <a:pt x="105" y="0"/>
                    <a:pt x="11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1"/>
            <p:cNvSpPr/>
            <p:nvPr/>
          </p:nvSpPr>
          <p:spPr>
            <a:xfrm>
              <a:off x="6892797" y="4209397"/>
              <a:ext cx="221986" cy="121962"/>
            </a:xfrm>
            <a:custGeom>
              <a:rect b="b" l="l" r="r" t="t"/>
              <a:pathLst>
                <a:path extrusionOk="0" h="1829" w="3329">
                  <a:moveTo>
                    <a:pt x="2135" y="0"/>
                  </a:moveTo>
                  <a:cubicBezTo>
                    <a:pt x="1984" y="0"/>
                    <a:pt x="1822" y="7"/>
                    <a:pt x="1652" y="16"/>
                  </a:cubicBezTo>
                  <a:cubicBezTo>
                    <a:pt x="759" y="82"/>
                    <a:pt x="1" y="202"/>
                    <a:pt x="39" y="818"/>
                  </a:cubicBezTo>
                  <a:cubicBezTo>
                    <a:pt x="77" y="1398"/>
                    <a:pt x="757" y="1829"/>
                    <a:pt x="1586" y="1829"/>
                  </a:cubicBezTo>
                  <a:cubicBezTo>
                    <a:pt x="1634" y="1829"/>
                    <a:pt x="1682" y="1827"/>
                    <a:pt x="1731" y="1824"/>
                  </a:cubicBezTo>
                  <a:cubicBezTo>
                    <a:pt x="2633" y="1774"/>
                    <a:pt x="3329" y="1236"/>
                    <a:pt x="3291" y="620"/>
                  </a:cubicBezTo>
                  <a:cubicBezTo>
                    <a:pt x="3258" y="119"/>
                    <a:pt x="2793" y="0"/>
                    <a:pt x="213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1"/>
            <p:cNvSpPr/>
            <p:nvPr/>
          </p:nvSpPr>
          <p:spPr>
            <a:xfrm>
              <a:off x="6911068" y="4234937"/>
              <a:ext cx="178376" cy="29874"/>
            </a:xfrm>
            <a:custGeom>
              <a:rect b="b" l="l" r="r" t="t"/>
              <a:pathLst>
                <a:path extrusionOk="0" h="448" w="2675">
                  <a:moveTo>
                    <a:pt x="13" y="146"/>
                  </a:moveTo>
                  <a:cubicBezTo>
                    <a:pt x="13" y="146"/>
                    <a:pt x="79" y="171"/>
                    <a:pt x="170" y="183"/>
                  </a:cubicBezTo>
                  <a:cubicBezTo>
                    <a:pt x="265" y="212"/>
                    <a:pt x="394" y="224"/>
                    <a:pt x="564" y="224"/>
                  </a:cubicBezTo>
                  <a:cubicBezTo>
                    <a:pt x="878" y="224"/>
                    <a:pt x="1271" y="199"/>
                    <a:pt x="1561" y="158"/>
                  </a:cubicBezTo>
                  <a:cubicBezTo>
                    <a:pt x="2164" y="92"/>
                    <a:pt x="2649" y="1"/>
                    <a:pt x="2661" y="67"/>
                  </a:cubicBezTo>
                  <a:cubicBezTo>
                    <a:pt x="2674" y="105"/>
                    <a:pt x="2570" y="171"/>
                    <a:pt x="2372" y="237"/>
                  </a:cubicBezTo>
                  <a:cubicBezTo>
                    <a:pt x="2190" y="303"/>
                    <a:pt x="1916" y="369"/>
                    <a:pt x="1586" y="407"/>
                  </a:cubicBezTo>
                  <a:cubicBezTo>
                    <a:pt x="1287" y="448"/>
                    <a:pt x="878" y="435"/>
                    <a:pt x="551" y="382"/>
                  </a:cubicBezTo>
                  <a:cubicBezTo>
                    <a:pt x="381" y="356"/>
                    <a:pt x="236" y="315"/>
                    <a:pt x="145" y="262"/>
                  </a:cubicBezTo>
                  <a:cubicBezTo>
                    <a:pt x="41" y="212"/>
                    <a:pt x="1" y="158"/>
                    <a:pt x="13" y="14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1"/>
            <p:cNvSpPr/>
            <p:nvPr/>
          </p:nvSpPr>
          <p:spPr>
            <a:xfrm>
              <a:off x="6762564" y="4364503"/>
              <a:ext cx="153837" cy="176242"/>
            </a:xfrm>
            <a:custGeom>
              <a:rect b="b" l="l" r="r" t="t"/>
              <a:pathLst>
                <a:path extrusionOk="0" h="2643" w="2307">
                  <a:moveTo>
                    <a:pt x="959" y="0"/>
                  </a:moveTo>
                  <a:cubicBezTo>
                    <a:pt x="883" y="0"/>
                    <a:pt x="807" y="12"/>
                    <a:pt x="734" y="36"/>
                  </a:cubicBezTo>
                  <a:cubicBezTo>
                    <a:pt x="224" y="206"/>
                    <a:pt x="1" y="914"/>
                    <a:pt x="237" y="1637"/>
                  </a:cubicBezTo>
                  <a:cubicBezTo>
                    <a:pt x="438" y="2241"/>
                    <a:pt x="907" y="2643"/>
                    <a:pt x="1356" y="2643"/>
                  </a:cubicBezTo>
                  <a:cubicBezTo>
                    <a:pt x="1434" y="2643"/>
                    <a:pt x="1511" y="2631"/>
                    <a:pt x="1586" y="2606"/>
                  </a:cubicBezTo>
                  <a:cubicBezTo>
                    <a:pt x="2083" y="2436"/>
                    <a:pt x="2306" y="1728"/>
                    <a:pt x="2083" y="1021"/>
                  </a:cubicBezTo>
                  <a:cubicBezTo>
                    <a:pt x="1881" y="415"/>
                    <a:pt x="1411" y="0"/>
                    <a:pt x="959"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1"/>
            <p:cNvSpPr/>
            <p:nvPr/>
          </p:nvSpPr>
          <p:spPr>
            <a:xfrm>
              <a:off x="6427813" y="3715672"/>
              <a:ext cx="221986" cy="121962"/>
            </a:xfrm>
            <a:custGeom>
              <a:rect b="b" l="l" r="r" t="t"/>
              <a:pathLst>
                <a:path extrusionOk="0" h="1829" w="3329">
                  <a:moveTo>
                    <a:pt x="2145" y="0"/>
                  </a:moveTo>
                  <a:cubicBezTo>
                    <a:pt x="1993" y="0"/>
                    <a:pt x="1832" y="7"/>
                    <a:pt x="1665" y="16"/>
                  </a:cubicBezTo>
                  <a:cubicBezTo>
                    <a:pt x="762" y="82"/>
                    <a:pt x="1" y="202"/>
                    <a:pt x="42" y="815"/>
                  </a:cubicBezTo>
                  <a:cubicBezTo>
                    <a:pt x="78" y="1398"/>
                    <a:pt x="760" y="1829"/>
                    <a:pt x="1587" y="1829"/>
                  </a:cubicBezTo>
                  <a:cubicBezTo>
                    <a:pt x="1634" y="1829"/>
                    <a:pt x="1682" y="1828"/>
                    <a:pt x="1731" y="1825"/>
                  </a:cubicBezTo>
                  <a:cubicBezTo>
                    <a:pt x="2637" y="1774"/>
                    <a:pt x="3329" y="1236"/>
                    <a:pt x="3303" y="620"/>
                  </a:cubicBezTo>
                  <a:cubicBezTo>
                    <a:pt x="3273" y="119"/>
                    <a:pt x="2800" y="0"/>
                    <a:pt x="2145"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1"/>
            <p:cNvSpPr/>
            <p:nvPr/>
          </p:nvSpPr>
          <p:spPr>
            <a:xfrm>
              <a:off x="6446284" y="3741279"/>
              <a:ext cx="179176" cy="29807"/>
            </a:xfrm>
            <a:custGeom>
              <a:rect b="b" l="l" r="r" t="t"/>
              <a:pathLst>
                <a:path extrusionOk="0" h="447" w="2687">
                  <a:moveTo>
                    <a:pt x="13" y="145"/>
                  </a:moveTo>
                  <a:cubicBezTo>
                    <a:pt x="26" y="145"/>
                    <a:pt x="79" y="170"/>
                    <a:pt x="171" y="183"/>
                  </a:cubicBezTo>
                  <a:cubicBezTo>
                    <a:pt x="262" y="211"/>
                    <a:pt x="406" y="223"/>
                    <a:pt x="564" y="223"/>
                  </a:cubicBezTo>
                  <a:cubicBezTo>
                    <a:pt x="878" y="223"/>
                    <a:pt x="1271" y="195"/>
                    <a:pt x="1558" y="157"/>
                  </a:cubicBezTo>
                  <a:cubicBezTo>
                    <a:pt x="2162" y="91"/>
                    <a:pt x="2646" y="0"/>
                    <a:pt x="2674" y="66"/>
                  </a:cubicBezTo>
                  <a:cubicBezTo>
                    <a:pt x="2687" y="104"/>
                    <a:pt x="2567" y="170"/>
                    <a:pt x="2385" y="236"/>
                  </a:cubicBezTo>
                  <a:cubicBezTo>
                    <a:pt x="2187" y="302"/>
                    <a:pt x="1913" y="368"/>
                    <a:pt x="1599" y="406"/>
                  </a:cubicBezTo>
                  <a:cubicBezTo>
                    <a:pt x="1284" y="447"/>
                    <a:pt x="878" y="431"/>
                    <a:pt x="551" y="381"/>
                  </a:cubicBezTo>
                  <a:cubicBezTo>
                    <a:pt x="394" y="352"/>
                    <a:pt x="237" y="315"/>
                    <a:pt x="142" y="261"/>
                  </a:cubicBezTo>
                  <a:cubicBezTo>
                    <a:pt x="51" y="211"/>
                    <a:pt x="1" y="157"/>
                    <a:pt x="13" y="14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1"/>
            <p:cNvSpPr/>
            <p:nvPr/>
          </p:nvSpPr>
          <p:spPr>
            <a:xfrm>
              <a:off x="6506499" y="4124042"/>
              <a:ext cx="178309" cy="183510"/>
            </a:xfrm>
            <a:custGeom>
              <a:rect b="b" l="l" r="r" t="t"/>
              <a:pathLst>
                <a:path extrusionOk="0" h="2752" w="2674">
                  <a:moveTo>
                    <a:pt x="1648" y="0"/>
                  </a:moveTo>
                  <a:cubicBezTo>
                    <a:pt x="1202" y="0"/>
                    <a:pt x="703" y="315"/>
                    <a:pt x="406" y="840"/>
                  </a:cubicBezTo>
                  <a:cubicBezTo>
                    <a:pt x="0" y="1548"/>
                    <a:pt x="104" y="2346"/>
                    <a:pt x="617" y="2648"/>
                  </a:cubicBezTo>
                  <a:cubicBezTo>
                    <a:pt x="742" y="2719"/>
                    <a:pt x="881" y="2752"/>
                    <a:pt x="1026" y="2752"/>
                  </a:cubicBezTo>
                  <a:cubicBezTo>
                    <a:pt x="1472" y="2752"/>
                    <a:pt x="1971" y="2437"/>
                    <a:pt x="2268" y="1912"/>
                  </a:cubicBezTo>
                  <a:cubicBezTo>
                    <a:pt x="2674" y="1205"/>
                    <a:pt x="2570" y="406"/>
                    <a:pt x="2057" y="104"/>
                  </a:cubicBezTo>
                  <a:cubicBezTo>
                    <a:pt x="1932" y="34"/>
                    <a:pt x="1793" y="0"/>
                    <a:pt x="164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1"/>
            <p:cNvSpPr/>
            <p:nvPr/>
          </p:nvSpPr>
          <p:spPr>
            <a:xfrm>
              <a:off x="6555378" y="4153783"/>
              <a:ext cx="83953" cy="133698"/>
            </a:xfrm>
            <a:custGeom>
              <a:rect b="b" l="l" r="r" t="t"/>
              <a:pathLst>
                <a:path extrusionOk="0" h="2005" w="1259">
                  <a:moveTo>
                    <a:pt x="0" y="1992"/>
                  </a:moveTo>
                  <a:cubicBezTo>
                    <a:pt x="0" y="1979"/>
                    <a:pt x="54" y="1951"/>
                    <a:pt x="132" y="1900"/>
                  </a:cubicBezTo>
                  <a:cubicBezTo>
                    <a:pt x="198" y="1847"/>
                    <a:pt x="302" y="1756"/>
                    <a:pt x="381" y="1636"/>
                  </a:cubicBezTo>
                  <a:cubicBezTo>
                    <a:pt x="459" y="1520"/>
                    <a:pt x="526" y="1375"/>
                    <a:pt x="551" y="1231"/>
                  </a:cubicBezTo>
                  <a:cubicBezTo>
                    <a:pt x="566" y="1086"/>
                    <a:pt x="538" y="916"/>
                    <a:pt x="538" y="771"/>
                  </a:cubicBezTo>
                  <a:cubicBezTo>
                    <a:pt x="538" y="614"/>
                    <a:pt x="551" y="457"/>
                    <a:pt x="617" y="315"/>
                  </a:cubicBezTo>
                  <a:cubicBezTo>
                    <a:pt x="658" y="249"/>
                    <a:pt x="695" y="183"/>
                    <a:pt x="749" y="130"/>
                  </a:cubicBezTo>
                  <a:cubicBezTo>
                    <a:pt x="802" y="92"/>
                    <a:pt x="865" y="51"/>
                    <a:pt x="919" y="38"/>
                  </a:cubicBezTo>
                  <a:cubicBezTo>
                    <a:pt x="1038" y="1"/>
                    <a:pt x="1129" y="26"/>
                    <a:pt x="1195" y="51"/>
                  </a:cubicBezTo>
                  <a:cubicBezTo>
                    <a:pt x="1246" y="92"/>
                    <a:pt x="1258" y="130"/>
                    <a:pt x="1246" y="142"/>
                  </a:cubicBezTo>
                  <a:cubicBezTo>
                    <a:pt x="1233" y="171"/>
                    <a:pt x="1129" y="130"/>
                    <a:pt x="997" y="208"/>
                  </a:cubicBezTo>
                  <a:cubicBezTo>
                    <a:pt x="931" y="249"/>
                    <a:pt x="865" y="300"/>
                    <a:pt x="840" y="406"/>
                  </a:cubicBezTo>
                  <a:cubicBezTo>
                    <a:pt x="802" y="498"/>
                    <a:pt x="787" y="630"/>
                    <a:pt x="787" y="759"/>
                  </a:cubicBezTo>
                  <a:cubicBezTo>
                    <a:pt x="787" y="903"/>
                    <a:pt x="802" y="1073"/>
                    <a:pt x="761" y="1271"/>
                  </a:cubicBezTo>
                  <a:cubicBezTo>
                    <a:pt x="724" y="1454"/>
                    <a:pt x="617" y="1624"/>
                    <a:pt x="500" y="1743"/>
                  </a:cubicBezTo>
                  <a:cubicBezTo>
                    <a:pt x="393" y="1860"/>
                    <a:pt x="264" y="1938"/>
                    <a:pt x="158" y="1966"/>
                  </a:cubicBezTo>
                  <a:cubicBezTo>
                    <a:pt x="66" y="2004"/>
                    <a:pt x="0" y="2004"/>
                    <a:pt x="0" y="199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1"/>
            <p:cNvSpPr/>
            <p:nvPr/>
          </p:nvSpPr>
          <p:spPr>
            <a:xfrm>
              <a:off x="6734690" y="3844772"/>
              <a:ext cx="181710" cy="176642"/>
            </a:xfrm>
            <a:custGeom>
              <a:rect b="b" l="l" r="r" t="t"/>
              <a:pathLst>
                <a:path extrusionOk="0" h="2649" w="2725">
                  <a:moveTo>
                    <a:pt x="1001" y="0"/>
                  </a:moveTo>
                  <a:cubicBezTo>
                    <a:pt x="800" y="0"/>
                    <a:pt x="611" y="57"/>
                    <a:pt x="456" y="178"/>
                  </a:cubicBezTo>
                  <a:cubicBezTo>
                    <a:pt x="0" y="546"/>
                    <a:pt x="13" y="1345"/>
                    <a:pt x="510" y="1986"/>
                  </a:cubicBezTo>
                  <a:cubicBezTo>
                    <a:pt x="844" y="2409"/>
                    <a:pt x="1303" y="2649"/>
                    <a:pt x="1711" y="2649"/>
                  </a:cubicBezTo>
                  <a:cubicBezTo>
                    <a:pt x="1910" y="2649"/>
                    <a:pt x="2098" y="2592"/>
                    <a:pt x="2252" y="2471"/>
                  </a:cubicBezTo>
                  <a:cubicBezTo>
                    <a:pt x="2724" y="2103"/>
                    <a:pt x="2699" y="1304"/>
                    <a:pt x="2202" y="662"/>
                  </a:cubicBezTo>
                  <a:cubicBezTo>
                    <a:pt x="1875" y="240"/>
                    <a:pt x="1412" y="0"/>
                    <a:pt x="100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1"/>
            <p:cNvSpPr/>
            <p:nvPr/>
          </p:nvSpPr>
          <p:spPr>
            <a:xfrm>
              <a:off x="6778301" y="3872312"/>
              <a:ext cx="99690" cy="125096"/>
            </a:xfrm>
            <a:custGeom>
              <a:rect b="b" l="l" r="r" t="t"/>
              <a:pathLst>
                <a:path extrusionOk="0" h="1876" w="1495">
                  <a:moveTo>
                    <a:pt x="1454" y="1875"/>
                  </a:moveTo>
                  <a:cubicBezTo>
                    <a:pt x="1441" y="1875"/>
                    <a:pt x="1441" y="1809"/>
                    <a:pt x="1416" y="1718"/>
                  </a:cubicBezTo>
                  <a:cubicBezTo>
                    <a:pt x="1391" y="1627"/>
                    <a:pt x="1350" y="1507"/>
                    <a:pt x="1271" y="1391"/>
                  </a:cubicBezTo>
                  <a:cubicBezTo>
                    <a:pt x="1205" y="1272"/>
                    <a:pt x="1089" y="1155"/>
                    <a:pt x="957" y="1077"/>
                  </a:cubicBezTo>
                  <a:cubicBezTo>
                    <a:pt x="825" y="1010"/>
                    <a:pt x="667" y="970"/>
                    <a:pt x="538" y="904"/>
                  </a:cubicBezTo>
                  <a:cubicBezTo>
                    <a:pt x="394" y="853"/>
                    <a:pt x="249" y="775"/>
                    <a:pt x="145" y="668"/>
                  </a:cubicBezTo>
                  <a:cubicBezTo>
                    <a:pt x="92" y="605"/>
                    <a:pt x="54" y="539"/>
                    <a:pt x="26" y="473"/>
                  </a:cubicBezTo>
                  <a:cubicBezTo>
                    <a:pt x="1" y="407"/>
                    <a:pt x="1" y="341"/>
                    <a:pt x="1" y="275"/>
                  </a:cubicBezTo>
                  <a:cubicBezTo>
                    <a:pt x="13" y="158"/>
                    <a:pt x="67" y="79"/>
                    <a:pt x="117" y="39"/>
                  </a:cubicBezTo>
                  <a:cubicBezTo>
                    <a:pt x="170" y="1"/>
                    <a:pt x="211" y="1"/>
                    <a:pt x="224" y="13"/>
                  </a:cubicBezTo>
                  <a:cubicBezTo>
                    <a:pt x="249" y="54"/>
                    <a:pt x="170" y="117"/>
                    <a:pt x="183" y="275"/>
                  </a:cubicBezTo>
                  <a:cubicBezTo>
                    <a:pt x="196" y="353"/>
                    <a:pt x="224" y="419"/>
                    <a:pt x="303" y="498"/>
                  </a:cubicBezTo>
                  <a:cubicBezTo>
                    <a:pt x="381" y="564"/>
                    <a:pt x="485" y="630"/>
                    <a:pt x="617" y="683"/>
                  </a:cubicBezTo>
                  <a:cubicBezTo>
                    <a:pt x="746" y="734"/>
                    <a:pt x="919" y="787"/>
                    <a:pt x="1076" y="891"/>
                  </a:cubicBezTo>
                  <a:cubicBezTo>
                    <a:pt x="1234" y="1010"/>
                    <a:pt x="1350" y="1155"/>
                    <a:pt x="1416" y="1312"/>
                  </a:cubicBezTo>
                  <a:cubicBezTo>
                    <a:pt x="1482" y="1470"/>
                    <a:pt x="1495" y="1611"/>
                    <a:pt x="1495" y="1718"/>
                  </a:cubicBezTo>
                  <a:cubicBezTo>
                    <a:pt x="1495" y="1822"/>
                    <a:pt x="1469" y="1875"/>
                    <a:pt x="1454" y="1875"/>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1"/>
            <p:cNvSpPr/>
            <p:nvPr/>
          </p:nvSpPr>
          <p:spPr>
            <a:xfrm>
              <a:off x="6604457" y="4272480"/>
              <a:ext cx="229921" cy="157037"/>
            </a:xfrm>
            <a:custGeom>
              <a:rect b="b" l="l" r="r" t="t"/>
              <a:pathLst>
                <a:path extrusionOk="0" h="2355" w="3448">
                  <a:moveTo>
                    <a:pt x="2208" y="0"/>
                  </a:moveTo>
                  <a:cubicBezTo>
                    <a:pt x="1885" y="0"/>
                    <a:pt x="1523" y="95"/>
                    <a:pt x="1180" y="290"/>
                  </a:cubicBezTo>
                  <a:cubicBezTo>
                    <a:pt x="393" y="737"/>
                    <a:pt x="0" y="1523"/>
                    <a:pt x="302" y="2058"/>
                  </a:cubicBezTo>
                  <a:cubicBezTo>
                    <a:pt x="419" y="2269"/>
                    <a:pt x="589" y="2355"/>
                    <a:pt x="800" y="2355"/>
                  </a:cubicBezTo>
                  <a:cubicBezTo>
                    <a:pt x="1128" y="2355"/>
                    <a:pt x="1554" y="2147"/>
                    <a:pt x="2032" y="1875"/>
                  </a:cubicBezTo>
                  <a:cubicBezTo>
                    <a:pt x="2818" y="1429"/>
                    <a:pt x="3447" y="985"/>
                    <a:pt x="3145" y="460"/>
                  </a:cubicBezTo>
                  <a:cubicBezTo>
                    <a:pt x="2976" y="157"/>
                    <a:pt x="2623" y="0"/>
                    <a:pt x="2208"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1"/>
            <p:cNvSpPr/>
            <p:nvPr/>
          </p:nvSpPr>
          <p:spPr>
            <a:xfrm>
              <a:off x="6648935" y="4324093"/>
              <a:ext cx="158171" cy="89221"/>
            </a:xfrm>
            <a:custGeom>
              <a:rect b="b" l="l" r="r" t="t"/>
              <a:pathLst>
                <a:path extrusionOk="0" h="1338" w="2372">
                  <a:moveTo>
                    <a:pt x="2372" y="42"/>
                  </a:moveTo>
                  <a:cubicBezTo>
                    <a:pt x="2372" y="54"/>
                    <a:pt x="2309" y="54"/>
                    <a:pt x="2214" y="79"/>
                  </a:cubicBezTo>
                  <a:cubicBezTo>
                    <a:pt x="2123" y="104"/>
                    <a:pt x="1994" y="145"/>
                    <a:pt x="1849" y="224"/>
                  </a:cubicBezTo>
                  <a:cubicBezTo>
                    <a:pt x="1560" y="356"/>
                    <a:pt x="1220" y="551"/>
                    <a:pt x="972" y="708"/>
                  </a:cubicBezTo>
                  <a:cubicBezTo>
                    <a:pt x="459" y="1048"/>
                    <a:pt x="79" y="1337"/>
                    <a:pt x="28" y="1284"/>
                  </a:cubicBezTo>
                  <a:cubicBezTo>
                    <a:pt x="0" y="1246"/>
                    <a:pt x="66" y="1142"/>
                    <a:pt x="211" y="998"/>
                  </a:cubicBezTo>
                  <a:cubicBezTo>
                    <a:pt x="355" y="853"/>
                    <a:pt x="563" y="683"/>
                    <a:pt x="840" y="513"/>
                  </a:cubicBezTo>
                  <a:cubicBezTo>
                    <a:pt x="1101" y="340"/>
                    <a:pt x="1481" y="170"/>
                    <a:pt x="1796" y="79"/>
                  </a:cubicBezTo>
                  <a:cubicBezTo>
                    <a:pt x="1941" y="26"/>
                    <a:pt x="2098" y="1"/>
                    <a:pt x="2202" y="1"/>
                  </a:cubicBezTo>
                  <a:cubicBezTo>
                    <a:pt x="2321" y="1"/>
                    <a:pt x="2372" y="42"/>
                    <a:pt x="2372" y="4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1"/>
            <p:cNvSpPr/>
            <p:nvPr/>
          </p:nvSpPr>
          <p:spPr>
            <a:xfrm>
              <a:off x="6692746" y="4029819"/>
              <a:ext cx="177309" cy="157637"/>
            </a:xfrm>
            <a:custGeom>
              <a:rect b="b" l="l" r="r" t="t"/>
              <a:pathLst>
                <a:path extrusionOk="0" h="2364" w="2659">
                  <a:moveTo>
                    <a:pt x="948" y="0"/>
                  </a:moveTo>
                  <a:cubicBezTo>
                    <a:pt x="728" y="0"/>
                    <a:pt x="528" y="68"/>
                    <a:pt x="378" y="209"/>
                  </a:cubicBezTo>
                  <a:cubicBezTo>
                    <a:pt x="0" y="586"/>
                    <a:pt x="117" y="1322"/>
                    <a:pt x="629" y="1860"/>
                  </a:cubicBezTo>
                  <a:cubicBezTo>
                    <a:pt x="949" y="2187"/>
                    <a:pt x="1350" y="2364"/>
                    <a:pt x="1702" y="2364"/>
                  </a:cubicBezTo>
                  <a:cubicBezTo>
                    <a:pt x="1925" y="2364"/>
                    <a:pt x="2128" y="2293"/>
                    <a:pt x="2281" y="2146"/>
                  </a:cubicBezTo>
                  <a:cubicBezTo>
                    <a:pt x="2658" y="1781"/>
                    <a:pt x="2542" y="1045"/>
                    <a:pt x="2029" y="507"/>
                  </a:cubicBezTo>
                  <a:cubicBezTo>
                    <a:pt x="1706" y="177"/>
                    <a:pt x="1302" y="0"/>
                    <a:pt x="948"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1"/>
            <p:cNvSpPr/>
            <p:nvPr/>
          </p:nvSpPr>
          <p:spPr>
            <a:xfrm>
              <a:off x="6475025" y="3886316"/>
              <a:ext cx="229921" cy="157104"/>
            </a:xfrm>
            <a:custGeom>
              <a:rect b="b" l="l" r="r" t="t"/>
              <a:pathLst>
                <a:path extrusionOk="0" h="2356" w="3448">
                  <a:moveTo>
                    <a:pt x="2202" y="0"/>
                  </a:moveTo>
                  <a:cubicBezTo>
                    <a:pt x="1878" y="0"/>
                    <a:pt x="1518" y="94"/>
                    <a:pt x="1180" y="288"/>
                  </a:cubicBezTo>
                  <a:cubicBezTo>
                    <a:pt x="394" y="734"/>
                    <a:pt x="1" y="1521"/>
                    <a:pt x="303" y="2059"/>
                  </a:cubicBezTo>
                  <a:cubicBezTo>
                    <a:pt x="421" y="2270"/>
                    <a:pt x="592" y="2355"/>
                    <a:pt x="803" y="2355"/>
                  </a:cubicBezTo>
                  <a:cubicBezTo>
                    <a:pt x="1131" y="2355"/>
                    <a:pt x="1555" y="2150"/>
                    <a:pt x="2032" y="1889"/>
                  </a:cubicBezTo>
                  <a:cubicBezTo>
                    <a:pt x="2819" y="1442"/>
                    <a:pt x="3448" y="995"/>
                    <a:pt x="3146" y="458"/>
                  </a:cubicBezTo>
                  <a:cubicBezTo>
                    <a:pt x="2976" y="156"/>
                    <a:pt x="2619" y="0"/>
                    <a:pt x="2202"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1"/>
            <p:cNvSpPr/>
            <p:nvPr/>
          </p:nvSpPr>
          <p:spPr>
            <a:xfrm>
              <a:off x="6519703" y="3937795"/>
              <a:ext cx="158238" cy="89155"/>
            </a:xfrm>
            <a:custGeom>
              <a:rect b="b" l="l" r="r" t="t"/>
              <a:pathLst>
                <a:path extrusionOk="0" h="1337" w="2373">
                  <a:moveTo>
                    <a:pt x="2372" y="54"/>
                  </a:moveTo>
                  <a:cubicBezTo>
                    <a:pt x="2372" y="66"/>
                    <a:pt x="2306" y="66"/>
                    <a:pt x="2215" y="79"/>
                  </a:cubicBezTo>
                  <a:cubicBezTo>
                    <a:pt x="2124" y="107"/>
                    <a:pt x="1992" y="157"/>
                    <a:pt x="1847" y="223"/>
                  </a:cubicBezTo>
                  <a:cubicBezTo>
                    <a:pt x="1557" y="368"/>
                    <a:pt x="1218" y="551"/>
                    <a:pt x="969" y="724"/>
                  </a:cubicBezTo>
                  <a:cubicBezTo>
                    <a:pt x="457" y="1051"/>
                    <a:pt x="79" y="1337"/>
                    <a:pt x="26" y="1287"/>
                  </a:cubicBezTo>
                  <a:cubicBezTo>
                    <a:pt x="1" y="1258"/>
                    <a:pt x="63" y="1154"/>
                    <a:pt x="208" y="1010"/>
                  </a:cubicBezTo>
                  <a:cubicBezTo>
                    <a:pt x="353" y="865"/>
                    <a:pt x="564" y="683"/>
                    <a:pt x="837" y="513"/>
                  </a:cubicBezTo>
                  <a:cubicBezTo>
                    <a:pt x="1101" y="343"/>
                    <a:pt x="1479" y="173"/>
                    <a:pt x="1793" y="79"/>
                  </a:cubicBezTo>
                  <a:cubicBezTo>
                    <a:pt x="1938" y="28"/>
                    <a:pt x="2095" y="0"/>
                    <a:pt x="2202" y="0"/>
                  </a:cubicBezTo>
                  <a:cubicBezTo>
                    <a:pt x="2319" y="16"/>
                    <a:pt x="2372" y="41"/>
                    <a:pt x="2372" y="54"/>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5" name="Google Shape;3315;p41"/>
          <p:cNvGrpSpPr/>
          <p:nvPr/>
        </p:nvGrpSpPr>
        <p:grpSpPr>
          <a:xfrm>
            <a:off x="2995502" y="-236756"/>
            <a:ext cx="2177648" cy="2005030"/>
            <a:chOff x="4354222" y="153972"/>
            <a:chExt cx="1400867" cy="1289906"/>
          </a:xfrm>
        </p:grpSpPr>
        <p:sp>
          <p:nvSpPr>
            <p:cNvPr id="3316" name="Google Shape;3316;p41"/>
            <p:cNvSpPr/>
            <p:nvPr/>
          </p:nvSpPr>
          <p:spPr>
            <a:xfrm>
              <a:off x="4452780" y="153972"/>
              <a:ext cx="1302309" cy="1289906"/>
            </a:xfrm>
            <a:custGeom>
              <a:rect b="b" l="l" r="r" t="t"/>
              <a:pathLst>
                <a:path extrusionOk="0" h="19344" w="19530">
                  <a:moveTo>
                    <a:pt x="8140" y="18450"/>
                  </a:moveTo>
                  <a:cubicBezTo>
                    <a:pt x="13028" y="19344"/>
                    <a:pt x="17733" y="16132"/>
                    <a:pt x="18623" y="11282"/>
                  </a:cubicBezTo>
                  <a:cubicBezTo>
                    <a:pt x="19529" y="6432"/>
                    <a:pt x="16293" y="1781"/>
                    <a:pt x="11389" y="891"/>
                  </a:cubicBezTo>
                  <a:cubicBezTo>
                    <a:pt x="6502" y="1"/>
                    <a:pt x="1796" y="3209"/>
                    <a:pt x="906" y="8059"/>
                  </a:cubicBezTo>
                  <a:cubicBezTo>
                    <a:pt x="0" y="12908"/>
                    <a:pt x="3240" y="17560"/>
                    <a:pt x="8140" y="18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1"/>
            <p:cNvSpPr/>
            <p:nvPr/>
          </p:nvSpPr>
          <p:spPr>
            <a:xfrm>
              <a:off x="4354222" y="237393"/>
              <a:ext cx="1302042" cy="1190149"/>
            </a:xfrm>
            <a:custGeom>
              <a:rect b="b" l="l" r="r" t="t"/>
              <a:pathLst>
                <a:path extrusionOk="0" h="17848" w="19526">
                  <a:moveTo>
                    <a:pt x="9746" y="1"/>
                  </a:moveTo>
                  <a:cubicBezTo>
                    <a:pt x="5487" y="1"/>
                    <a:pt x="1691" y="3004"/>
                    <a:pt x="890" y="7304"/>
                  </a:cubicBezTo>
                  <a:cubicBezTo>
                    <a:pt x="0" y="12154"/>
                    <a:pt x="3237" y="16806"/>
                    <a:pt x="8124" y="17699"/>
                  </a:cubicBezTo>
                  <a:cubicBezTo>
                    <a:pt x="8675" y="17799"/>
                    <a:pt x="9222" y="17848"/>
                    <a:pt x="9763" y="17848"/>
                  </a:cubicBezTo>
                  <a:cubicBezTo>
                    <a:pt x="14033" y="17848"/>
                    <a:pt x="17830" y="14834"/>
                    <a:pt x="18620" y="10528"/>
                  </a:cubicBezTo>
                  <a:cubicBezTo>
                    <a:pt x="19526" y="5694"/>
                    <a:pt x="16289" y="1042"/>
                    <a:pt x="11386" y="149"/>
                  </a:cubicBezTo>
                  <a:cubicBezTo>
                    <a:pt x="10835" y="49"/>
                    <a:pt x="10287" y="1"/>
                    <a:pt x="9746" y="1"/>
                  </a:cubicBezTo>
                  <a:close/>
                </a:path>
              </a:pathLst>
            </a:custGeom>
            <a:solidFill>
              <a:srgbClr val="0069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1"/>
            <p:cNvSpPr/>
            <p:nvPr/>
          </p:nvSpPr>
          <p:spPr>
            <a:xfrm>
              <a:off x="5126684" y="923500"/>
              <a:ext cx="348616" cy="289069"/>
            </a:xfrm>
            <a:custGeom>
              <a:rect b="b" l="l" r="r" t="t"/>
              <a:pathLst>
                <a:path extrusionOk="0" h="4335" w="5228">
                  <a:moveTo>
                    <a:pt x="1212" y="0"/>
                  </a:moveTo>
                  <a:cubicBezTo>
                    <a:pt x="937" y="0"/>
                    <a:pt x="667" y="118"/>
                    <a:pt x="484" y="346"/>
                  </a:cubicBezTo>
                  <a:lnTo>
                    <a:pt x="315" y="570"/>
                  </a:lnTo>
                  <a:cubicBezTo>
                    <a:pt x="0" y="963"/>
                    <a:pt x="79" y="1538"/>
                    <a:pt x="472" y="1853"/>
                  </a:cubicBezTo>
                  <a:lnTo>
                    <a:pt x="3460" y="4146"/>
                  </a:lnTo>
                  <a:cubicBezTo>
                    <a:pt x="3625" y="4273"/>
                    <a:pt x="3825" y="4334"/>
                    <a:pt x="4023" y="4334"/>
                  </a:cubicBezTo>
                  <a:cubicBezTo>
                    <a:pt x="4297" y="4334"/>
                    <a:pt x="4568" y="4216"/>
                    <a:pt x="4743" y="3988"/>
                  </a:cubicBezTo>
                  <a:lnTo>
                    <a:pt x="4913" y="3765"/>
                  </a:lnTo>
                  <a:cubicBezTo>
                    <a:pt x="5227" y="3372"/>
                    <a:pt x="5165" y="2796"/>
                    <a:pt x="4756" y="2494"/>
                  </a:cubicBezTo>
                  <a:lnTo>
                    <a:pt x="1783" y="189"/>
                  </a:lnTo>
                  <a:cubicBezTo>
                    <a:pt x="1612" y="62"/>
                    <a:pt x="1410" y="0"/>
                    <a:pt x="1212"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1"/>
            <p:cNvSpPr/>
            <p:nvPr/>
          </p:nvSpPr>
          <p:spPr>
            <a:xfrm>
              <a:off x="4576078" y="440045"/>
              <a:ext cx="858337" cy="784720"/>
            </a:xfrm>
            <a:custGeom>
              <a:rect b="b" l="l" r="r" t="t"/>
              <a:pathLst>
                <a:path extrusionOk="0" h="11768" w="12872">
                  <a:moveTo>
                    <a:pt x="6430" y="0"/>
                  </a:moveTo>
                  <a:cubicBezTo>
                    <a:pt x="3619" y="0"/>
                    <a:pt x="1114" y="1990"/>
                    <a:pt x="589" y="4816"/>
                  </a:cubicBezTo>
                  <a:cubicBezTo>
                    <a:pt x="1" y="8015"/>
                    <a:pt x="2136" y="11081"/>
                    <a:pt x="5360" y="11672"/>
                  </a:cubicBezTo>
                  <a:cubicBezTo>
                    <a:pt x="5717" y="11736"/>
                    <a:pt x="6073" y="11767"/>
                    <a:pt x="6424" y="11767"/>
                  </a:cubicBezTo>
                  <a:cubicBezTo>
                    <a:pt x="9239" y="11767"/>
                    <a:pt x="11743" y="9783"/>
                    <a:pt x="12280" y="6939"/>
                  </a:cubicBezTo>
                  <a:cubicBezTo>
                    <a:pt x="12871" y="3756"/>
                    <a:pt x="10732" y="689"/>
                    <a:pt x="7508" y="98"/>
                  </a:cubicBezTo>
                  <a:cubicBezTo>
                    <a:pt x="7146" y="32"/>
                    <a:pt x="6786" y="0"/>
                    <a:pt x="6430" y="0"/>
                  </a:cubicBezTo>
                  <a:close/>
                </a:path>
              </a:pathLst>
            </a:custGeom>
            <a:solidFill>
              <a:srgbClr val="509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1"/>
            <p:cNvSpPr/>
            <p:nvPr/>
          </p:nvSpPr>
          <p:spPr>
            <a:xfrm>
              <a:off x="4619756" y="480988"/>
              <a:ext cx="769983" cy="703034"/>
            </a:xfrm>
            <a:custGeom>
              <a:rect b="b" l="l" r="r" t="t"/>
              <a:pathLst>
                <a:path extrusionOk="0" h="10543" w="11547">
                  <a:moveTo>
                    <a:pt x="5770" y="0"/>
                  </a:moveTo>
                  <a:cubicBezTo>
                    <a:pt x="3256" y="0"/>
                    <a:pt x="1015" y="1773"/>
                    <a:pt x="538" y="4321"/>
                  </a:cubicBezTo>
                  <a:cubicBezTo>
                    <a:pt x="0" y="7177"/>
                    <a:pt x="1928" y="9929"/>
                    <a:pt x="4809" y="10455"/>
                  </a:cubicBezTo>
                  <a:cubicBezTo>
                    <a:pt x="5135" y="10514"/>
                    <a:pt x="5460" y="10542"/>
                    <a:pt x="5780" y="10542"/>
                  </a:cubicBezTo>
                  <a:cubicBezTo>
                    <a:pt x="8303" y="10542"/>
                    <a:pt x="10545" y="8769"/>
                    <a:pt x="11008" y="6221"/>
                  </a:cubicBezTo>
                  <a:cubicBezTo>
                    <a:pt x="11546" y="3365"/>
                    <a:pt x="9634" y="613"/>
                    <a:pt x="6737" y="88"/>
                  </a:cubicBezTo>
                  <a:cubicBezTo>
                    <a:pt x="6412" y="29"/>
                    <a:pt x="6089" y="0"/>
                    <a:pt x="5770"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1"/>
            <p:cNvSpPr/>
            <p:nvPr/>
          </p:nvSpPr>
          <p:spPr>
            <a:xfrm>
              <a:off x="4764859" y="541737"/>
              <a:ext cx="561933" cy="513989"/>
            </a:xfrm>
            <a:custGeom>
              <a:rect b="b" l="l" r="r" t="t"/>
              <a:pathLst>
                <a:path extrusionOk="0" h="7708" w="8427">
                  <a:moveTo>
                    <a:pt x="4197" y="1"/>
                  </a:moveTo>
                  <a:cubicBezTo>
                    <a:pt x="2364" y="1"/>
                    <a:pt x="731" y="1304"/>
                    <a:pt x="394" y="3162"/>
                  </a:cubicBezTo>
                  <a:cubicBezTo>
                    <a:pt x="1" y="5244"/>
                    <a:pt x="1403" y="7251"/>
                    <a:pt x="3514" y="7644"/>
                  </a:cubicBezTo>
                  <a:cubicBezTo>
                    <a:pt x="3750" y="7686"/>
                    <a:pt x="3985" y="7707"/>
                    <a:pt x="4216" y="7707"/>
                  </a:cubicBezTo>
                  <a:cubicBezTo>
                    <a:pt x="6055" y="7707"/>
                    <a:pt x="7697" y="6412"/>
                    <a:pt x="8046" y="4549"/>
                  </a:cubicBezTo>
                  <a:cubicBezTo>
                    <a:pt x="8427" y="2454"/>
                    <a:pt x="7036" y="448"/>
                    <a:pt x="4913" y="67"/>
                  </a:cubicBezTo>
                  <a:cubicBezTo>
                    <a:pt x="4673" y="22"/>
                    <a:pt x="4433" y="1"/>
                    <a:pt x="419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1"/>
            <p:cNvSpPr/>
            <p:nvPr/>
          </p:nvSpPr>
          <p:spPr>
            <a:xfrm>
              <a:off x="4874153" y="1032528"/>
              <a:ext cx="50612" cy="46478"/>
            </a:xfrm>
            <a:custGeom>
              <a:rect b="b" l="l" r="r" t="t"/>
              <a:pathLst>
                <a:path extrusionOk="0" h="697" w="759">
                  <a:moveTo>
                    <a:pt x="376" y="1"/>
                  </a:moveTo>
                  <a:cubicBezTo>
                    <a:pt x="208" y="1"/>
                    <a:pt x="61" y="120"/>
                    <a:pt x="25" y="284"/>
                  </a:cubicBezTo>
                  <a:cubicBezTo>
                    <a:pt x="0" y="479"/>
                    <a:pt x="117" y="664"/>
                    <a:pt x="315" y="690"/>
                  </a:cubicBezTo>
                  <a:cubicBezTo>
                    <a:pt x="338" y="694"/>
                    <a:pt x="361" y="696"/>
                    <a:pt x="383" y="696"/>
                  </a:cubicBezTo>
                  <a:cubicBezTo>
                    <a:pt x="551" y="696"/>
                    <a:pt x="698" y="577"/>
                    <a:pt x="720" y="413"/>
                  </a:cubicBezTo>
                  <a:cubicBezTo>
                    <a:pt x="758" y="218"/>
                    <a:pt x="629" y="35"/>
                    <a:pt x="444" y="7"/>
                  </a:cubicBezTo>
                  <a:cubicBezTo>
                    <a:pt x="421" y="3"/>
                    <a:pt x="398" y="1"/>
                    <a:pt x="376"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1"/>
            <p:cNvSpPr/>
            <p:nvPr/>
          </p:nvSpPr>
          <p:spPr>
            <a:xfrm>
              <a:off x="4994717" y="1078939"/>
              <a:ext cx="27140" cy="24272"/>
            </a:xfrm>
            <a:custGeom>
              <a:rect b="b" l="l" r="r" t="t"/>
              <a:pathLst>
                <a:path extrusionOk="0" h="364" w="407">
                  <a:moveTo>
                    <a:pt x="192" y="1"/>
                  </a:moveTo>
                  <a:cubicBezTo>
                    <a:pt x="105" y="1"/>
                    <a:pt x="37" y="62"/>
                    <a:pt x="26" y="151"/>
                  </a:cubicBezTo>
                  <a:cubicBezTo>
                    <a:pt x="1" y="242"/>
                    <a:pt x="67" y="346"/>
                    <a:pt x="171" y="362"/>
                  </a:cubicBezTo>
                  <a:cubicBezTo>
                    <a:pt x="179" y="363"/>
                    <a:pt x="188" y="363"/>
                    <a:pt x="196" y="363"/>
                  </a:cubicBezTo>
                  <a:cubicBezTo>
                    <a:pt x="289" y="363"/>
                    <a:pt x="367" y="301"/>
                    <a:pt x="381" y="217"/>
                  </a:cubicBezTo>
                  <a:cubicBezTo>
                    <a:pt x="406" y="110"/>
                    <a:pt x="340" y="19"/>
                    <a:pt x="237" y="6"/>
                  </a:cubicBezTo>
                  <a:cubicBezTo>
                    <a:pt x="221" y="3"/>
                    <a:pt x="206"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1"/>
            <p:cNvSpPr/>
            <p:nvPr/>
          </p:nvSpPr>
          <p:spPr>
            <a:xfrm>
              <a:off x="4846013" y="568944"/>
              <a:ext cx="26273" cy="24673"/>
            </a:xfrm>
            <a:custGeom>
              <a:rect b="b" l="l" r="r" t="t"/>
              <a:pathLst>
                <a:path extrusionOk="0" h="370" w="394">
                  <a:moveTo>
                    <a:pt x="211" y="0"/>
                  </a:moveTo>
                  <a:cubicBezTo>
                    <a:pt x="118" y="0"/>
                    <a:pt x="39" y="61"/>
                    <a:pt x="16" y="159"/>
                  </a:cubicBezTo>
                  <a:cubicBezTo>
                    <a:pt x="1" y="250"/>
                    <a:pt x="67" y="342"/>
                    <a:pt x="158" y="367"/>
                  </a:cubicBezTo>
                  <a:cubicBezTo>
                    <a:pt x="169" y="368"/>
                    <a:pt x="179" y="369"/>
                    <a:pt x="189" y="369"/>
                  </a:cubicBezTo>
                  <a:cubicBezTo>
                    <a:pt x="282" y="369"/>
                    <a:pt x="359" y="307"/>
                    <a:pt x="381" y="225"/>
                  </a:cubicBezTo>
                  <a:cubicBezTo>
                    <a:pt x="394" y="118"/>
                    <a:pt x="331" y="27"/>
                    <a:pt x="237" y="2"/>
                  </a:cubicBezTo>
                  <a:cubicBezTo>
                    <a:pt x="228" y="1"/>
                    <a:pt x="219" y="0"/>
                    <a:pt x="21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1"/>
            <p:cNvSpPr/>
            <p:nvPr/>
          </p:nvSpPr>
          <p:spPr>
            <a:xfrm>
              <a:off x="4806003" y="975847"/>
              <a:ext cx="40076" cy="36542"/>
            </a:xfrm>
            <a:custGeom>
              <a:rect b="b" l="l" r="r" t="t"/>
              <a:pathLst>
                <a:path extrusionOk="0" h="548" w="601">
                  <a:moveTo>
                    <a:pt x="304" y="1"/>
                  </a:moveTo>
                  <a:cubicBezTo>
                    <a:pt x="178" y="1"/>
                    <a:pt x="63" y="88"/>
                    <a:pt x="38" y="228"/>
                  </a:cubicBezTo>
                  <a:cubicBezTo>
                    <a:pt x="0" y="373"/>
                    <a:pt x="104" y="517"/>
                    <a:pt x="261" y="543"/>
                  </a:cubicBezTo>
                  <a:cubicBezTo>
                    <a:pt x="277" y="546"/>
                    <a:pt x="293" y="547"/>
                    <a:pt x="308" y="547"/>
                  </a:cubicBezTo>
                  <a:cubicBezTo>
                    <a:pt x="436" y="547"/>
                    <a:pt x="553" y="448"/>
                    <a:pt x="576" y="319"/>
                  </a:cubicBezTo>
                  <a:cubicBezTo>
                    <a:pt x="601" y="178"/>
                    <a:pt x="510" y="33"/>
                    <a:pt x="352" y="5"/>
                  </a:cubicBezTo>
                  <a:cubicBezTo>
                    <a:pt x="336" y="2"/>
                    <a:pt x="320" y="1"/>
                    <a:pt x="304"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1"/>
            <p:cNvSpPr/>
            <p:nvPr/>
          </p:nvSpPr>
          <p:spPr>
            <a:xfrm>
              <a:off x="5225442" y="973379"/>
              <a:ext cx="40143" cy="37276"/>
            </a:xfrm>
            <a:custGeom>
              <a:rect b="b" l="l" r="r" t="t"/>
              <a:pathLst>
                <a:path extrusionOk="0" h="559" w="602">
                  <a:moveTo>
                    <a:pt x="306" y="0"/>
                  </a:moveTo>
                  <a:cubicBezTo>
                    <a:pt x="167" y="0"/>
                    <a:pt x="48" y="97"/>
                    <a:pt x="26" y="227"/>
                  </a:cubicBezTo>
                  <a:cubicBezTo>
                    <a:pt x="0" y="385"/>
                    <a:pt x="104" y="514"/>
                    <a:pt x="249" y="554"/>
                  </a:cubicBezTo>
                  <a:cubicBezTo>
                    <a:pt x="265" y="557"/>
                    <a:pt x="281" y="558"/>
                    <a:pt x="296" y="558"/>
                  </a:cubicBezTo>
                  <a:cubicBezTo>
                    <a:pt x="434" y="558"/>
                    <a:pt x="553" y="461"/>
                    <a:pt x="576" y="331"/>
                  </a:cubicBezTo>
                  <a:cubicBezTo>
                    <a:pt x="601" y="174"/>
                    <a:pt x="497" y="42"/>
                    <a:pt x="353" y="4"/>
                  </a:cubicBezTo>
                  <a:cubicBezTo>
                    <a:pt x="337" y="1"/>
                    <a:pt x="321" y="0"/>
                    <a:pt x="306"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1"/>
            <p:cNvSpPr/>
            <p:nvPr/>
          </p:nvSpPr>
          <p:spPr>
            <a:xfrm>
              <a:off x="4770127" y="653499"/>
              <a:ext cx="40343" cy="36475"/>
            </a:xfrm>
            <a:custGeom>
              <a:rect b="b" l="l" r="r" t="t"/>
              <a:pathLst>
                <a:path extrusionOk="0" h="547" w="605">
                  <a:moveTo>
                    <a:pt x="305" y="1"/>
                  </a:moveTo>
                  <a:cubicBezTo>
                    <a:pt x="168" y="1"/>
                    <a:pt x="51" y="98"/>
                    <a:pt x="25" y="228"/>
                  </a:cubicBezTo>
                  <a:cubicBezTo>
                    <a:pt x="0" y="373"/>
                    <a:pt x="104" y="514"/>
                    <a:pt x="249" y="542"/>
                  </a:cubicBezTo>
                  <a:cubicBezTo>
                    <a:pt x="266" y="545"/>
                    <a:pt x="284" y="547"/>
                    <a:pt x="301" y="547"/>
                  </a:cubicBezTo>
                  <a:cubicBezTo>
                    <a:pt x="437" y="547"/>
                    <a:pt x="553" y="460"/>
                    <a:pt x="576" y="332"/>
                  </a:cubicBezTo>
                  <a:cubicBezTo>
                    <a:pt x="604" y="174"/>
                    <a:pt x="497" y="30"/>
                    <a:pt x="352" y="5"/>
                  </a:cubicBezTo>
                  <a:cubicBezTo>
                    <a:pt x="337" y="2"/>
                    <a:pt x="321" y="1"/>
                    <a:pt x="305"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1"/>
            <p:cNvSpPr/>
            <p:nvPr/>
          </p:nvSpPr>
          <p:spPr>
            <a:xfrm>
              <a:off x="4724582" y="867419"/>
              <a:ext cx="53346" cy="49012"/>
            </a:xfrm>
            <a:custGeom>
              <a:rect b="b" l="l" r="r" t="t"/>
              <a:pathLst>
                <a:path extrusionOk="0" h="735" w="800">
                  <a:moveTo>
                    <a:pt x="401" y="0"/>
                  </a:moveTo>
                  <a:cubicBezTo>
                    <a:pt x="231" y="0"/>
                    <a:pt x="75" y="123"/>
                    <a:pt x="42" y="294"/>
                  </a:cubicBezTo>
                  <a:cubicBezTo>
                    <a:pt x="1" y="492"/>
                    <a:pt x="133" y="687"/>
                    <a:pt x="343" y="728"/>
                  </a:cubicBezTo>
                  <a:cubicBezTo>
                    <a:pt x="365" y="732"/>
                    <a:pt x="386" y="734"/>
                    <a:pt x="407" y="734"/>
                  </a:cubicBezTo>
                  <a:cubicBezTo>
                    <a:pt x="580" y="734"/>
                    <a:pt x="739" y="603"/>
                    <a:pt x="762" y="426"/>
                  </a:cubicBezTo>
                  <a:cubicBezTo>
                    <a:pt x="800" y="231"/>
                    <a:pt x="671" y="46"/>
                    <a:pt x="472" y="8"/>
                  </a:cubicBezTo>
                  <a:cubicBezTo>
                    <a:pt x="448" y="3"/>
                    <a:pt x="424" y="0"/>
                    <a:pt x="40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1"/>
            <p:cNvSpPr/>
            <p:nvPr/>
          </p:nvSpPr>
          <p:spPr>
            <a:xfrm>
              <a:off x="4742187" y="766994"/>
              <a:ext cx="27140" cy="24406"/>
            </a:xfrm>
            <a:custGeom>
              <a:rect b="b" l="l" r="r" t="t"/>
              <a:pathLst>
                <a:path extrusionOk="0" h="366" w="407">
                  <a:moveTo>
                    <a:pt x="192" y="1"/>
                  </a:moveTo>
                  <a:cubicBezTo>
                    <a:pt x="112" y="1"/>
                    <a:pt x="37" y="61"/>
                    <a:pt x="26" y="149"/>
                  </a:cubicBezTo>
                  <a:cubicBezTo>
                    <a:pt x="1" y="243"/>
                    <a:pt x="64" y="347"/>
                    <a:pt x="171" y="360"/>
                  </a:cubicBezTo>
                  <a:cubicBezTo>
                    <a:pt x="186" y="363"/>
                    <a:pt x="201" y="365"/>
                    <a:pt x="216" y="365"/>
                  </a:cubicBezTo>
                  <a:cubicBezTo>
                    <a:pt x="300" y="365"/>
                    <a:pt x="370" y="306"/>
                    <a:pt x="394" y="215"/>
                  </a:cubicBezTo>
                  <a:cubicBezTo>
                    <a:pt x="407" y="111"/>
                    <a:pt x="341" y="20"/>
                    <a:pt x="237" y="7"/>
                  </a:cubicBezTo>
                  <a:cubicBezTo>
                    <a:pt x="222" y="3"/>
                    <a:pt x="207" y="1"/>
                    <a:pt x="192"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1"/>
            <p:cNvSpPr/>
            <p:nvPr/>
          </p:nvSpPr>
          <p:spPr>
            <a:xfrm>
              <a:off x="5118682" y="1057000"/>
              <a:ext cx="46411" cy="42743"/>
            </a:xfrm>
            <a:custGeom>
              <a:rect b="b" l="l" r="r" t="t"/>
              <a:pathLst>
                <a:path extrusionOk="0" h="641" w="696">
                  <a:moveTo>
                    <a:pt x="341" y="0"/>
                  </a:moveTo>
                  <a:cubicBezTo>
                    <a:pt x="193" y="0"/>
                    <a:pt x="62" y="109"/>
                    <a:pt x="29" y="257"/>
                  </a:cubicBezTo>
                  <a:cubicBezTo>
                    <a:pt x="1" y="439"/>
                    <a:pt x="120" y="596"/>
                    <a:pt x="290" y="637"/>
                  </a:cubicBezTo>
                  <a:cubicBezTo>
                    <a:pt x="305" y="639"/>
                    <a:pt x="321" y="641"/>
                    <a:pt x="336" y="641"/>
                  </a:cubicBezTo>
                  <a:cubicBezTo>
                    <a:pt x="490" y="641"/>
                    <a:pt x="633" y="530"/>
                    <a:pt x="670" y="376"/>
                  </a:cubicBezTo>
                  <a:cubicBezTo>
                    <a:pt x="696" y="203"/>
                    <a:pt x="579" y="33"/>
                    <a:pt x="409" y="8"/>
                  </a:cubicBezTo>
                  <a:cubicBezTo>
                    <a:pt x="386" y="3"/>
                    <a:pt x="363" y="0"/>
                    <a:pt x="341" y="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1"/>
            <p:cNvSpPr/>
            <p:nvPr/>
          </p:nvSpPr>
          <p:spPr>
            <a:xfrm>
              <a:off x="4947572" y="1028260"/>
              <a:ext cx="33141" cy="30474"/>
            </a:xfrm>
            <a:custGeom>
              <a:rect b="b" l="l" r="r" t="t"/>
              <a:pathLst>
                <a:path extrusionOk="0" h="457" w="497">
                  <a:moveTo>
                    <a:pt x="243" y="1"/>
                  </a:moveTo>
                  <a:cubicBezTo>
                    <a:pt x="132" y="1"/>
                    <a:pt x="36" y="85"/>
                    <a:pt x="25" y="191"/>
                  </a:cubicBezTo>
                  <a:cubicBezTo>
                    <a:pt x="0" y="320"/>
                    <a:pt x="79" y="439"/>
                    <a:pt x="208" y="452"/>
                  </a:cubicBezTo>
                  <a:cubicBezTo>
                    <a:pt x="223" y="455"/>
                    <a:pt x="238" y="456"/>
                    <a:pt x="252" y="456"/>
                  </a:cubicBezTo>
                  <a:cubicBezTo>
                    <a:pt x="355" y="456"/>
                    <a:pt x="447" y="382"/>
                    <a:pt x="472" y="269"/>
                  </a:cubicBezTo>
                  <a:cubicBezTo>
                    <a:pt x="497" y="150"/>
                    <a:pt x="418" y="33"/>
                    <a:pt x="286" y="5"/>
                  </a:cubicBezTo>
                  <a:cubicBezTo>
                    <a:pt x="272" y="2"/>
                    <a:pt x="257" y="1"/>
                    <a:pt x="243"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1"/>
            <p:cNvSpPr/>
            <p:nvPr/>
          </p:nvSpPr>
          <p:spPr>
            <a:xfrm>
              <a:off x="4807670" y="901628"/>
              <a:ext cx="40343" cy="36475"/>
            </a:xfrm>
            <a:custGeom>
              <a:rect b="b" l="l" r="r" t="t"/>
              <a:pathLst>
                <a:path extrusionOk="0" h="547" w="605">
                  <a:moveTo>
                    <a:pt x="308" y="1"/>
                  </a:moveTo>
                  <a:cubicBezTo>
                    <a:pt x="170" y="1"/>
                    <a:pt x="51" y="98"/>
                    <a:pt x="25" y="228"/>
                  </a:cubicBezTo>
                  <a:cubicBezTo>
                    <a:pt x="0" y="372"/>
                    <a:pt x="104" y="517"/>
                    <a:pt x="249" y="542"/>
                  </a:cubicBezTo>
                  <a:cubicBezTo>
                    <a:pt x="265" y="545"/>
                    <a:pt x="281" y="546"/>
                    <a:pt x="297" y="546"/>
                  </a:cubicBezTo>
                  <a:cubicBezTo>
                    <a:pt x="424" y="546"/>
                    <a:pt x="542" y="459"/>
                    <a:pt x="576" y="319"/>
                  </a:cubicBezTo>
                  <a:cubicBezTo>
                    <a:pt x="604" y="174"/>
                    <a:pt x="497" y="33"/>
                    <a:pt x="356" y="4"/>
                  </a:cubicBezTo>
                  <a:cubicBezTo>
                    <a:pt x="340" y="2"/>
                    <a:pt x="324" y="1"/>
                    <a:pt x="30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1"/>
            <p:cNvSpPr/>
            <p:nvPr/>
          </p:nvSpPr>
          <p:spPr>
            <a:xfrm>
              <a:off x="5283924" y="802803"/>
              <a:ext cx="40343" cy="36542"/>
            </a:xfrm>
            <a:custGeom>
              <a:rect b="b" l="l" r="r" t="t"/>
              <a:pathLst>
                <a:path extrusionOk="0" h="548" w="605">
                  <a:moveTo>
                    <a:pt x="306" y="1"/>
                  </a:moveTo>
                  <a:cubicBezTo>
                    <a:pt x="181" y="1"/>
                    <a:pt x="64" y="88"/>
                    <a:pt x="39" y="228"/>
                  </a:cubicBezTo>
                  <a:cubicBezTo>
                    <a:pt x="1" y="373"/>
                    <a:pt x="105" y="518"/>
                    <a:pt x="249" y="543"/>
                  </a:cubicBezTo>
                  <a:cubicBezTo>
                    <a:pt x="268" y="546"/>
                    <a:pt x="287" y="548"/>
                    <a:pt x="305" y="548"/>
                  </a:cubicBezTo>
                  <a:cubicBezTo>
                    <a:pt x="439" y="548"/>
                    <a:pt x="554" y="458"/>
                    <a:pt x="577" y="319"/>
                  </a:cubicBezTo>
                  <a:cubicBezTo>
                    <a:pt x="605" y="178"/>
                    <a:pt x="510" y="33"/>
                    <a:pt x="353" y="5"/>
                  </a:cubicBezTo>
                  <a:cubicBezTo>
                    <a:pt x="338" y="2"/>
                    <a:pt x="322" y="1"/>
                    <a:pt x="3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1"/>
            <p:cNvSpPr/>
            <p:nvPr/>
          </p:nvSpPr>
          <p:spPr>
            <a:xfrm>
              <a:off x="4824207" y="704111"/>
              <a:ext cx="31541" cy="28473"/>
            </a:xfrm>
            <a:custGeom>
              <a:rect b="b" l="l" r="r" t="t"/>
              <a:pathLst>
                <a:path extrusionOk="0" h="427" w="473">
                  <a:moveTo>
                    <a:pt x="229" y="1"/>
                  </a:moveTo>
                  <a:cubicBezTo>
                    <a:pt x="131" y="1"/>
                    <a:pt x="51" y="74"/>
                    <a:pt x="29" y="177"/>
                  </a:cubicBezTo>
                  <a:cubicBezTo>
                    <a:pt x="1" y="293"/>
                    <a:pt x="79" y="400"/>
                    <a:pt x="199" y="425"/>
                  </a:cubicBezTo>
                  <a:cubicBezTo>
                    <a:pt x="207" y="426"/>
                    <a:pt x="215" y="426"/>
                    <a:pt x="224" y="426"/>
                  </a:cubicBezTo>
                  <a:cubicBezTo>
                    <a:pt x="332" y="426"/>
                    <a:pt x="436" y="352"/>
                    <a:pt x="447" y="255"/>
                  </a:cubicBezTo>
                  <a:cubicBezTo>
                    <a:pt x="472" y="136"/>
                    <a:pt x="394" y="19"/>
                    <a:pt x="277" y="7"/>
                  </a:cubicBezTo>
                  <a:cubicBezTo>
                    <a:pt x="261" y="3"/>
                    <a:pt x="245" y="1"/>
                    <a:pt x="229"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1"/>
            <p:cNvSpPr/>
            <p:nvPr/>
          </p:nvSpPr>
          <p:spPr>
            <a:xfrm>
              <a:off x="5215773" y="907029"/>
              <a:ext cx="31541" cy="28607"/>
            </a:xfrm>
            <a:custGeom>
              <a:rect b="b" l="l" r="r" t="t"/>
              <a:pathLst>
                <a:path extrusionOk="0" h="429" w="473">
                  <a:moveTo>
                    <a:pt x="246" y="0"/>
                  </a:moveTo>
                  <a:cubicBezTo>
                    <a:pt x="139" y="0"/>
                    <a:pt x="37" y="65"/>
                    <a:pt x="26" y="172"/>
                  </a:cubicBezTo>
                  <a:cubicBezTo>
                    <a:pt x="1" y="291"/>
                    <a:pt x="79" y="408"/>
                    <a:pt x="196" y="423"/>
                  </a:cubicBezTo>
                  <a:cubicBezTo>
                    <a:pt x="211" y="427"/>
                    <a:pt x="226" y="428"/>
                    <a:pt x="240" y="428"/>
                  </a:cubicBezTo>
                  <a:cubicBezTo>
                    <a:pt x="340" y="428"/>
                    <a:pt x="423" y="355"/>
                    <a:pt x="447" y="250"/>
                  </a:cubicBezTo>
                  <a:cubicBezTo>
                    <a:pt x="473" y="134"/>
                    <a:pt x="394" y="30"/>
                    <a:pt x="274" y="2"/>
                  </a:cubicBezTo>
                  <a:cubicBezTo>
                    <a:pt x="265" y="1"/>
                    <a:pt x="255" y="0"/>
                    <a:pt x="24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1"/>
            <p:cNvSpPr/>
            <p:nvPr/>
          </p:nvSpPr>
          <p:spPr>
            <a:xfrm>
              <a:off x="5169428" y="989250"/>
              <a:ext cx="31541" cy="28407"/>
            </a:xfrm>
            <a:custGeom>
              <a:rect b="b" l="l" r="r" t="t"/>
              <a:pathLst>
                <a:path extrusionOk="0" h="426" w="473">
                  <a:moveTo>
                    <a:pt x="252" y="1"/>
                  </a:moveTo>
                  <a:cubicBezTo>
                    <a:pt x="142" y="1"/>
                    <a:pt x="40" y="75"/>
                    <a:pt x="26" y="172"/>
                  </a:cubicBezTo>
                  <a:cubicBezTo>
                    <a:pt x="1" y="291"/>
                    <a:pt x="79" y="408"/>
                    <a:pt x="199" y="420"/>
                  </a:cubicBezTo>
                  <a:cubicBezTo>
                    <a:pt x="215" y="424"/>
                    <a:pt x="231" y="426"/>
                    <a:pt x="246" y="426"/>
                  </a:cubicBezTo>
                  <a:cubicBezTo>
                    <a:pt x="342" y="426"/>
                    <a:pt x="423" y="353"/>
                    <a:pt x="447" y="250"/>
                  </a:cubicBezTo>
                  <a:cubicBezTo>
                    <a:pt x="472" y="134"/>
                    <a:pt x="394" y="27"/>
                    <a:pt x="277" y="2"/>
                  </a:cubicBezTo>
                  <a:cubicBezTo>
                    <a:pt x="269" y="1"/>
                    <a:pt x="261" y="1"/>
                    <a:pt x="252"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1"/>
            <p:cNvSpPr/>
            <p:nvPr/>
          </p:nvSpPr>
          <p:spPr>
            <a:xfrm>
              <a:off x="4770927" y="788999"/>
              <a:ext cx="53346" cy="48812"/>
            </a:xfrm>
            <a:custGeom>
              <a:rect b="b" l="l" r="r" t="t"/>
              <a:pathLst>
                <a:path extrusionOk="0" h="732" w="800">
                  <a:moveTo>
                    <a:pt x="406" y="1"/>
                  </a:moveTo>
                  <a:cubicBezTo>
                    <a:pt x="228" y="1"/>
                    <a:pt x="65" y="126"/>
                    <a:pt x="42" y="306"/>
                  </a:cubicBezTo>
                  <a:cubicBezTo>
                    <a:pt x="1" y="501"/>
                    <a:pt x="133" y="684"/>
                    <a:pt x="328" y="725"/>
                  </a:cubicBezTo>
                  <a:cubicBezTo>
                    <a:pt x="351" y="729"/>
                    <a:pt x="374" y="731"/>
                    <a:pt x="397" y="731"/>
                  </a:cubicBezTo>
                  <a:cubicBezTo>
                    <a:pt x="570" y="731"/>
                    <a:pt x="726" y="610"/>
                    <a:pt x="762" y="435"/>
                  </a:cubicBezTo>
                  <a:cubicBezTo>
                    <a:pt x="800" y="240"/>
                    <a:pt x="671" y="42"/>
                    <a:pt x="460" y="4"/>
                  </a:cubicBezTo>
                  <a:cubicBezTo>
                    <a:pt x="442" y="2"/>
                    <a:pt x="424" y="1"/>
                    <a:pt x="40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1"/>
            <p:cNvSpPr/>
            <p:nvPr/>
          </p:nvSpPr>
          <p:spPr>
            <a:xfrm>
              <a:off x="4887157" y="946839"/>
              <a:ext cx="46411" cy="42810"/>
            </a:xfrm>
            <a:custGeom>
              <a:rect b="b" l="l" r="r" t="t"/>
              <a:pathLst>
                <a:path extrusionOk="0" h="642" w="696">
                  <a:moveTo>
                    <a:pt x="338" y="1"/>
                  </a:moveTo>
                  <a:cubicBezTo>
                    <a:pt x="193" y="1"/>
                    <a:pt x="61" y="110"/>
                    <a:pt x="29" y="257"/>
                  </a:cubicBezTo>
                  <a:cubicBezTo>
                    <a:pt x="0" y="427"/>
                    <a:pt x="120" y="597"/>
                    <a:pt x="290" y="638"/>
                  </a:cubicBezTo>
                  <a:cubicBezTo>
                    <a:pt x="305" y="640"/>
                    <a:pt x="321" y="641"/>
                    <a:pt x="336" y="641"/>
                  </a:cubicBezTo>
                  <a:cubicBezTo>
                    <a:pt x="489" y="641"/>
                    <a:pt x="633" y="531"/>
                    <a:pt x="670" y="377"/>
                  </a:cubicBezTo>
                  <a:cubicBezTo>
                    <a:pt x="695" y="204"/>
                    <a:pt x="579" y="34"/>
                    <a:pt x="406" y="9"/>
                  </a:cubicBezTo>
                  <a:cubicBezTo>
                    <a:pt x="383" y="3"/>
                    <a:pt x="361" y="1"/>
                    <a:pt x="338"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1"/>
            <p:cNvSpPr/>
            <p:nvPr/>
          </p:nvSpPr>
          <p:spPr>
            <a:xfrm>
              <a:off x="5041929" y="1032728"/>
              <a:ext cx="39276" cy="36475"/>
            </a:xfrm>
            <a:custGeom>
              <a:rect b="b" l="l" r="r" t="t"/>
              <a:pathLst>
                <a:path extrusionOk="0" h="547" w="589">
                  <a:moveTo>
                    <a:pt x="296" y="0"/>
                  </a:moveTo>
                  <a:cubicBezTo>
                    <a:pt x="167" y="0"/>
                    <a:pt x="48" y="97"/>
                    <a:pt x="26" y="227"/>
                  </a:cubicBezTo>
                  <a:cubicBezTo>
                    <a:pt x="0" y="372"/>
                    <a:pt x="92" y="517"/>
                    <a:pt x="249" y="542"/>
                  </a:cubicBezTo>
                  <a:cubicBezTo>
                    <a:pt x="265" y="545"/>
                    <a:pt x="281" y="546"/>
                    <a:pt x="297" y="546"/>
                  </a:cubicBezTo>
                  <a:cubicBezTo>
                    <a:pt x="424" y="546"/>
                    <a:pt x="541" y="460"/>
                    <a:pt x="563" y="331"/>
                  </a:cubicBezTo>
                  <a:cubicBezTo>
                    <a:pt x="589" y="174"/>
                    <a:pt x="497" y="32"/>
                    <a:pt x="340" y="4"/>
                  </a:cubicBezTo>
                  <a:cubicBezTo>
                    <a:pt x="325" y="2"/>
                    <a:pt x="311" y="0"/>
                    <a:pt x="296" y="0"/>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41"/>
          <p:cNvGrpSpPr/>
          <p:nvPr/>
        </p:nvGrpSpPr>
        <p:grpSpPr>
          <a:xfrm>
            <a:off x="-32152" y="3716203"/>
            <a:ext cx="2867997" cy="2570014"/>
            <a:chOff x="1259573" y="3375920"/>
            <a:chExt cx="1882382" cy="1686803"/>
          </a:xfrm>
        </p:grpSpPr>
        <p:sp>
          <p:nvSpPr>
            <p:cNvPr id="3341" name="Google Shape;3341;p41"/>
            <p:cNvSpPr/>
            <p:nvPr/>
          </p:nvSpPr>
          <p:spPr>
            <a:xfrm>
              <a:off x="1358331" y="3375920"/>
              <a:ext cx="1783624" cy="1664862"/>
            </a:xfrm>
            <a:custGeom>
              <a:rect b="b" l="l" r="r" t="t"/>
              <a:pathLst>
                <a:path extrusionOk="0" h="24967" w="26748">
                  <a:moveTo>
                    <a:pt x="26094" y="21611"/>
                  </a:moveTo>
                  <a:lnTo>
                    <a:pt x="18715" y="14758"/>
                  </a:lnTo>
                  <a:cubicBezTo>
                    <a:pt x="18193" y="14258"/>
                    <a:pt x="17969" y="13512"/>
                    <a:pt x="18152" y="12817"/>
                  </a:cubicBezTo>
                  <a:cubicBezTo>
                    <a:pt x="18649" y="10983"/>
                    <a:pt x="18086" y="8911"/>
                    <a:pt x="15884" y="6866"/>
                  </a:cubicBezTo>
                  <a:cubicBezTo>
                    <a:pt x="12582" y="3787"/>
                    <a:pt x="8600" y="0"/>
                    <a:pt x="4681" y="4271"/>
                  </a:cubicBezTo>
                  <a:cubicBezTo>
                    <a:pt x="1" y="9370"/>
                    <a:pt x="4838" y="12241"/>
                    <a:pt x="8141" y="15321"/>
                  </a:cubicBezTo>
                  <a:cubicBezTo>
                    <a:pt x="10342" y="17365"/>
                    <a:pt x="12437" y="17758"/>
                    <a:pt x="14220" y="17117"/>
                  </a:cubicBezTo>
                  <a:cubicBezTo>
                    <a:pt x="14890" y="16881"/>
                    <a:pt x="15648" y="17038"/>
                    <a:pt x="16174" y="17522"/>
                  </a:cubicBezTo>
                  <a:lnTo>
                    <a:pt x="23552" y="24388"/>
                  </a:lnTo>
                  <a:cubicBezTo>
                    <a:pt x="24169" y="24967"/>
                    <a:pt x="25137" y="24926"/>
                    <a:pt x="25713" y="24310"/>
                  </a:cubicBezTo>
                  <a:lnTo>
                    <a:pt x="26185" y="23787"/>
                  </a:lnTo>
                  <a:cubicBezTo>
                    <a:pt x="26748" y="23171"/>
                    <a:pt x="26710" y="22187"/>
                    <a:pt x="26094" y="21611"/>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1"/>
            <p:cNvSpPr/>
            <p:nvPr/>
          </p:nvSpPr>
          <p:spPr>
            <a:xfrm>
              <a:off x="1561185" y="3460692"/>
              <a:ext cx="111893" cy="164239"/>
            </a:xfrm>
            <a:custGeom>
              <a:rect b="b" l="l" r="r" t="t"/>
              <a:pathLst>
                <a:path extrusionOk="0" h="2463" w="1678">
                  <a:moveTo>
                    <a:pt x="812" y="2450"/>
                  </a:moveTo>
                  <a:cubicBezTo>
                    <a:pt x="1271" y="2463"/>
                    <a:pt x="1652" y="1925"/>
                    <a:pt x="1665" y="1243"/>
                  </a:cubicBezTo>
                  <a:cubicBezTo>
                    <a:pt x="1677" y="576"/>
                    <a:pt x="1309" y="13"/>
                    <a:pt x="853" y="13"/>
                  </a:cubicBezTo>
                  <a:cubicBezTo>
                    <a:pt x="406" y="0"/>
                    <a:pt x="26" y="535"/>
                    <a:pt x="13" y="1205"/>
                  </a:cubicBezTo>
                  <a:cubicBezTo>
                    <a:pt x="1" y="1887"/>
                    <a:pt x="366" y="2450"/>
                    <a:pt x="812" y="2450"/>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1"/>
            <p:cNvSpPr/>
            <p:nvPr/>
          </p:nvSpPr>
          <p:spPr>
            <a:xfrm>
              <a:off x="1405613" y="3600490"/>
              <a:ext cx="143301" cy="132832"/>
            </a:xfrm>
            <a:custGeom>
              <a:rect b="b" l="l" r="r" t="t"/>
              <a:pathLst>
                <a:path extrusionOk="0" h="1992" w="2149">
                  <a:moveTo>
                    <a:pt x="592" y="1585"/>
                  </a:moveTo>
                  <a:cubicBezTo>
                    <a:pt x="1035" y="1966"/>
                    <a:pt x="1614" y="1991"/>
                    <a:pt x="1875" y="1677"/>
                  </a:cubicBezTo>
                  <a:cubicBezTo>
                    <a:pt x="2149" y="1350"/>
                    <a:pt x="2007" y="787"/>
                    <a:pt x="1560" y="406"/>
                  </a:cubicBezTo>
                  <a:cubicBezTo>
                    <a:pt x="1114" y="38"/>
                    <a:pt x="538" y="0"/>
                    <a:pt x="277" y="327"/>
                  </a:cubicBezTo>
                  <a:cubicBezTo>
                    <a:pt x="0" y="655"/>
                    <a:pt x="145" y="1218"/>
                    <a:pt x="592" y="1585"/>
                  </a:cubicBezTo>
                  <a:close/>
                </a:path>
              </a:pathLst>
            </a:custGeom>
            <a:solidFill>
              <a:srgbClr val="31140C">
                <a:alpha val="29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1"/>
            <p:cNvSpPr/>
            <p:nvPr/>
          </p:nvSpPr>
          <p:spPr>
            <a:xfrm>
              <a:off x="1259573" y="3566635"/>
              <a:ext cx="1783824" cy="1496089"/>
            </a:xfrm>
            <a:custGeom>
              <a:rect b="b" l="l" r="r" t="t"/>
              <a:pathLst>
                <a:path extrusionOk="0" h="22436" w="26751">
                  <a:moveTo>
                    <a:pt x="8446" y="1"/>
                  </a:moveTo>
                  <a:cubicBezTo>
                    <a:pt x="7201" y="1"/>
                    <a:pt x="5937" y="541"/>
                    <a:pt x="4680" y="1912"/>
                  </a:cubicBezTo>
                  <a:cubicBezTo>
                    <a:pt x="0" y="7010"/>
                    <a:pt x="4825" y="9878"/>
                    <a:pt x="8140" y="12958"/>
                  </a:cubicBezTo>
                  <a:cubicBezTo>
                    <a:pt x="9717" y="14422"/>
                    <a:pt x="11233" y="15046"/>
                    <a:pt x="12627" y="15046"/>
                  </a:cubicBezTo>
                  <a:cubicBezTo>
                    <a:pt x="13178" y="15046"/>
                    <a:pt x="13711" y="14948"/>
                    <a:pt x="14220" y="14766"/>
                  </a:cubicBezTo>
                  <a:cubicBezTo>
                    <a:pt x="14430" y="14688"/>
                    <a:pt x="14648" y="14650"/>
                    <a:pt x="14865" y="14650"/>
                  </a:cubicBezTo>
                  <a:cubicBezTo>
                    <a:pt x="15338" y="14650"/>
                    <a:pt x="15804" y="14831"/>
                    <a:pt x="16173" y="15172"/>
                  </a:cubicBezTo>
                  <a:lnTo>
                    <a:pt x="23552" y="22028"/>
                  </a:lnTo>
                  <a:cubicBezTo>
                    <a:pt x="23845" y="22302"/>
                    <a:pt x="24217" y="22436"/>
                    <a:pt x="24589" y="22436"/>
                  </a:cubicBezTo>
                  <a:cubicBezTo>
                    <a:pt x="25000" y="22436"/>
                    <a:pt x="25410" y="22272"/>
                    <a:pt x="25713" y="21950"/>
                  </a:cubicBezTo>
                  <a:lnTo>
                    <a:pt x="26184" y="21437"/>
                  </a:lnTo>
                  <a:cubicBezTo>
                    <a:pt x="26751" y="20808"/>
                    <a:pt x="26710" y="19839"/>
                    <a:pt x="26093" y="19261"/>
                  </a:cubicBezTo>
                  <a:lnTo>
                    <a:pt x="18714" y="12395"/>
                  </a:lnTo>
                  <a:cubicBezTo>
                    <a:pt x="18180" y="11910"/>
                    <a:pt x="17969" y="11162"/>
                    <a:pt x="18151" y="10470"/>
                  </a:cubicBezTo>
                  <a:cubicBezTo>
                    <a:pt x="18652" y="8620"/>
                    <a:pt x="18085" y="6551"/>
                    <a:pt x="15884" y="4506"/>
                  </a:cubicBezTo>
                  <a:cubicBezTo>
                    <a:pt x="13640" y="2423"/>
                    <a:pt x="11084" y="1"/>
                    <a:pt x="8446" y="1"/>
                  </a:cubicBezTo>
                  <a:close/>
                </a:path>
              </a:pathLst>
            </a:custGeom>
            <a:solidFill>
              <a:srgbClr val="FF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1"/>
            <p:cNvSpPr/>
            <p:nvPr/>
          </p:nvSpPr>
          <p:spPr>
            <a:xfrm>
              <a:off x="1315587" y="3601177"/>
              <a:ext cx="1187749" cy="936156"/>
            </a:xfrm>
            <a:custGeom>
              <a:rect b="b" l="l" r="r" t="t"/>
              <a:pathLst>
                <a:path extrusionOk="0" h="14039" w="17812">
                  <a:moveTo>
                    <a:pt x="7707" y="0"/>
                  </a:moveTo>
                  <a:cubicBezTo>
                    <a:pt x="6543" y="0"/>
                    <a:pt x="5371" y="495"/>
                    <a:pt x="4221" y="1746"/>
                  </a:cubicBezTo>
                  <a:cubicBezTo>
                    <a:pt x="0" y="6360"/>
                    <a:pt x="4366" y="9216"/>
                    <a:pt x="7457" y="12087"/>
                  </a:cubicBezTo>
                  <a:cubicBezTo>
                    <a:pt x="8932" y="13456"/>
                    <a:pt x="10355" y="14039"/>
                    <a:pt x="11656" y="14039"/>
                  </a:cubicBezTo>
                  <a:cubicBezTo>
                    <a:pt x="13095" y="14039"/>
                    <a:pt x="14385" y="13328"/>
                    <a:pt x="15437" y="12178"/>
                  </a:cubicBezTo>
                  <a:cubicBezTo>
                    <a:pt x="17444" y="10002"/>
                    <a:pt x="17812" y="7068"/>
                    <a:pt x="14717" y="4183"/>
                  </a:cubicBezTo>
                  <a:cubicBezTo>
                    <a:pt x="12607" y="2226"/>
                    <a:pt x="10175" y="0"/>
                    <a:pt x="7707" y="0"/>
                  </a:cubicBezTo>
                  <a:close/>
                </a:path>
              </a:pathLst>
            </a:custGeom>
            <a:solidFill>
              <a:srgbClr val="E1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1"/>
            <p:cNvSpPr/>
            <p:nvPr/>
          </p:nvSpPr>
          <p:spPr>
            <a:xfrm>
              <a:off x="1634601" y="4119575"/>
              <a:ext cx="160905" cy="115561"/>
            </a:xfrm>
            <a:custGeom>
              <a:rect b="b" l="l" r="r" t="t"/>
              <a:pathLst>
                <a:path extrusionOk="0" h="1733" w="2413">
                  <a:moveTo>
                    <a:pt x="1199" y="1"/>
                  </a:moveTo>
                  <a:cubicBezTo>
                    <a:pt x="557" y="1"/>
                    <a:pt x="25" y="349"/>
                    <a:pt x="13" y="825"/>
                  </a:cubicBezTo>
                  <a:cubicBezTo>
                    <a:pt x="0" y="1297"/>
                    <a:pt x="525" y="1706"/>
                    <a:pt x="1180" y="1731"/>
                  </a:cubicBezTo>
                  <a:cubicBezTo>
                    <a:pt x="1201" y="1732"/>
                    <a:pt x="1222" y="1732"/>
                    <a:pt x="1243" y="1732"/>
                  </a:cubicBezTo>
                  <a:cubicBezTo>
                    <a:pt x="1869" y="1732"/>
                    <a:pt x="2385" y="1376"/>
                    <a:pt x="2397" y="920"/>
                  </a:cubicBezTo>
                  <a:cubicBezTo>
                    <a:pt x="2412" y="432"/>
                    <a:pt x="1887" y="26"/>
                    <a:pt x="1233" y="1"/>
                  </a:cubicBezTo>
                  <a:cubicBezTo>
                    <a:pt x="1222" y="1"/>
                    <a:pt x="1210" y="1"/>
                    <a:pt x="1199"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1"/>
            <p:cNvSpPr/>
            <p:nvPr/>
          </p:nvSpPr>
          <p:spPr>
            <a:xfrm>
              <a:off x="1619664" y="3956733"/>
              <a:ext cx="143301" cy="170907"/>
            </a:xfrm>
            <a:custGeom>
              <a:rect b="b" l="l" r="r" t="t"/>
              <a:pathLst>
                <a:path extrusionOk="0" h="2563" w="2149">
                  <a:moveTo>
                    <a:pt x="1180" y="1"/>
                  </a:moveTo>
                  <a:cubicBezTo>
                    <a:pt x="711" y="1"/>
                    <a:pt x="276" y="456"/>
                    <a:pt x="145" y="1081"/>
                  </a:cubicBezTo>
                  <a:cubicBezTo>
                    <a:pt x="1" y="1773"/>
                    <a:pt x="303" y="2431"/>
                    <a:pt x="812" y="2547"/>
                  </a:cubicBezTo>
                  <a:cubicBezTo>
                    <a:pt x="861" y="2557"/>
                    <a:pt x="910" y="2562"/>
                    <a:pt x="959" y="2562"/>
                  </a:cubicBezTo>
                  <a:cubicBezTo>
                    <a:pt x="1424" y="2562"/>
                    <a:pt x="1876" y="2115"/>
                    <a:pt x="2007" y="1474"/>
                  </a:cubicBezTo>
                  <a:cubicBezTo>
                    <a:pt x="2149" y="779"/>
                    <a:pt x="1850" y="122"/>
                    <a:pt x="1337" y="18"/>
                  </a:cubicBezTo>
                  <a:cubicBezTo>
                    <a:pt x="1285" y="7"/>
                    <a:pt x="1232" y="1"/>
                    <a:pt x="118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1"/>
            <p:cNvSpPr/>
            <p:nvPr/>
          </p:nvSpPr>
          <p:spPr>
            <a:xfrm>
              <a:off x="1676545" y="3981606"/>
              <a:ext cx="36742" cy="131965"/>
            </a:xfrm>
            <a:custGeom>
              <a:rect b="b" l="l" r="r" t="t"/>
              <a:pathLst>
                <a:path extrusionOk="0" h="1979" w="551">
                  <a:moveTo>
                    <a:pt x="13" y="1966"/>
                  </a:moveTo>
                  <a:cubicBezTo>
                    <a:pt x="0" y="1966"/>
                    <a:pt x="38" y="1926"/>
                    <a:pt x="91" y="1859"/>
                  </a:cubicBezTo>
                  <a:cubicBezTo>
                    <a:pt x="132" y="1781"/>
                    <a:pt x="195" y="1690"/>
                    <a:pt x="236" y="1573"/>
                  </a:cubicBezTo>
                  <a:cubicBezTo>
                    <a:pt x="261" y="1454"/>
                    <a:pt x="274" y="1309"/>
                    <a:pt x="249" y="1180"/>
                  </a:cubicBezTo>
                  <a:cubicBezTo>
                    <a:pt x="236" y="1048"/>
                    <a:pt x="170" y="916"/>
                    <a:pt x="132" y="787"/>
                  </a:cubicBezTo>
                  <a:cubicBezTo>
                    <a:pt x="79" y="655"/>
                    <a:pt x="54" y="523"/>
                    <a:pt x="66" y="378"/>
                  </a:cubicBezTo>
                  <a:cubicBezTo>
                    <a:pt x="79" y="315"/>
                    <a:pt x="91" y="249"/>
                    <a:pt x="132" y="196"/>
                  </a:cubicBezTo>
                  <a:cubicBezTo>
                    <a:pt x="157" y="142"/>
                    <a:pt x="195" y="104"/>
                    <a:pt x="249" y="64"/>
                  </a:cubicBezTo>
                  <a:cubicBezTo>
                    <a:pt x="327" y="13"/>
                    <a:pt x="418" y="1"/>
                    <a:pt x="472" y="13"/>
                  </a:cubicBezTo>
                  <a:cubicBezTo>
                    <a:pt x="525" y="26"/>
                    <a:pt x="551" y="51"/>
                    <a:pt x="551" y="64"/>
                  </a:cubicBezTo>
                  <a:cubicBezTo>
                    <a:pt x="538" y="104"/>
                    <a:pt x="447" y="92"/>
                    <a:pt x="352" y="196"/>
                  </a:cubicBezTo>
                  <a:cubicBezTo>
                    <a:pt x="302" y="237"/>
                    <a:pt x="274" y="299"/>
                    <a:pt x="274" y="406"/>
                  </a:cubicBezTo>
                  <a:cubicBezTo>
                    <a:pt x="261" y="498"/>
                    <a:pt x="289" y="601"/>
                    <a:pt x="327" y="721"/>
                  </a:cubicBezTo>
                  <a:cubicBezTo>
                    <a:pt x="368" y="837"/>
                    <a:pt x="431" y="982"/>
                    <a:pt x="447" y="1152"/>
                  </a:cubicBezTo>
                  <a:cubicBezTo>
                    <a:pt x="459" y="1322"/>
                    <a:pt x="418" y="1479"/>
                    <a:pt x="368" y="1624"/>
                  </a:cubicBezTo>
                  <a:cubicBezTo>
                    <a:pt x="302" y="1756"/>
                    <a:pt x="211" y="1847"/>
                    <a:pt x="145" y="1900"/>
                  </a:cubicBezTo>
                  <a:cubicBezTo>
                    <a:pt x="66" y="1966"/>
                    <a:pt x="13" y="1979"/>
                    <a:pt x="13" y="196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1"/>
            <p:cNvSpPr/>
            <p:nvPr/>
          </p:nvSpPr>
          <p:spPr>
            <a:xfrm>
              <a:off x="1735893" y="3649256"/>
              <a:ext cx="142434" cy="171041"/>
            </a:xfrm>
            <a:custGeom>
              <a:rect b="b" l="l" r="r" t="t"/>
              <a:pathLst>
                <a:path extrusionOk="0" h="2565" w="2136">
                  <a:moveTo>
                    <a:pt x="1182" y="1"/>
                  </a:moveTo>
                  <a:cubicBezTo>
                    <a:pt x="718" y="1"/>
                    <a:pt x="264" y="449"/>
                    <a:pt x="132" y="1091"/>
                  </a:cubicBezTo>
                  <a:cubicBezTo>
                    <a:pt x="0" y="1786"/>
                    <a:pt x="302" y="2440"/>
                    <a:pt x="815" y="2547"/>
                  </a:cubicBezTo>
                  <a:cubicBezTo>
                    <a:pt x="866" y="2559"/>
                    <a:pt x="917" y="2564"/>
                    <a:pt x="968" y="2564"/>
                  </a:cubicBezTo>
                  <a:cubicBezTo>
                    <a:pt x="1426" y="2564"/>
                    <a:pt x="1864" y="2110"/>
                    <a:pt x="1994" y="1484"/>
                  </a:cubicBezTo>
                  <a:cubicBezTo>
                    <a:pt x="2136" y="789"/>
                    <a:pt x="1837" y="135"/>
                    <a:pt x="1324" y="15"/>
                  </a:cubicBezTo>
                  <a:cubicBezTo>
                    <a:pt x="1277" y="6"/>
                    <a:pt x="1230" y="1"/>
                    <a:pt x="118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1"/>
            <p:cNvSpPr/>
            <p:nvPr/>
          </p:nvSpPr>
          <p:spPr>
            <a:xfrm>
              <a:off x="1792708" y="3673929"/>
              <a:ext cx="35942" cy="131965"/>
            </a:xfrm>
            <a:custGeom>
              <a:rect b="b" l="l" r="r" t="t"/>
              <a:pathLst>
                <a:path extrusionOk="0" h="1979" w="539">
                  <a:moveTo>
                    <a:pt x="1" y="1979"/>
                  </a:moveTo>
                  <a:cubicBezTo>
                    <a:pt x="1" y="1966"/>
                    <a:pt x="26" y="1925"/>
                    <a:pt x="79" y="1863"/>
                  </a:cubicBezTo>
                  <a:cubicBezTo>
                    <a:pt x="133" y="1797"/>
                    <a:pt x="183" y="1690"/>
                    <a:pt x="224" y="1573"/>
                  </a:cubicBezTo>
                  <a:cubicBezTo>
                    <a:pt x="262" y="1454"/>
                    <a:pt x="277" y="1312"/>
                    <a:pt x="249" y="1180"/>
                  </a:cubicBezTo>
                  <a:cubicBezTo>
                    <a:pt x="224" y="1048"/>
                    <a:pt x="158" y="919"/>
                    <a:pt x="120" y="799"/>
                  </a:cubicBezTo>
                  <a:cubicBezTo>
                    <a:pt x="67" y="667"/>
                    <a:pt x="41" y="526"/>
                    <a:pt x="54" y="394"/>
                  </a:cubicBezTo>
                  <a:cubicBezTo>
                    <a:pt x="67" y="328"/>
                    <a:pt x="92" y="262"/>
                    <a:pt x="120" y="196"/>
                  </a:cubicBezTo>
                  <a:cubicBezTo>
                    <a:pt x="158" y="145"/>
                    <a:pt x="199" y="104"/>
                    <a:pt x="236" y="79"/>
                  </a:cubicBezTo>
                  <a:cubicBezTo>
                    <a:pt x="315" y="13"/>
                    <a:pt x="406" y="1"/>
                    <a:pt x="472" y="13"/>
                  </a:cubicBezTo>
                  <a:cubicBezTo>
                    <a:pt x="526" y="26"/>
                    <a:pt x="538" y="54"/>
                    <a:pt x="538" y="79"/>
                  </a:cubicBezTo>
                  <a:cubicBezTo>
                    <a:pt x="526" y="104"/>
                    <a:pt x="435" y="92"/>
                    <a:pt x="340" y="196"/>
                  </a:cubicBezTo>
                  <a:cubicBezTo>
                    <a:pt x="302" y="249"/>
                    <a:pt x="262" y="315"/>
                    <a:pt x="262" y="406"/>
                  </a:cubicBezTo>
                  <a:cubicBezTo>
                    <a:pt x="262" y="498"/>
                    <a:pt x="277" y="604"/>
                    <a:pt x="328" y="721"/>
                  </a:cubicBezTo>
                  <a:cubicBezTo>
                    <a:pt x="356" y="840"/>
                    <a:pt x="419" y="982"/>
                    <a:pt x="435" y="1155"/>
                  </a:cubicBezTo>
                  <a:cubicBezTo>
                    <a:pt x="460" y="1325"/>
                    <a:pt x="419" y="1495"/>
                    <a:pt x="356" y="1627"/>
                  </a:cubicBezTo>
                  <a:cubicBezTo>
                    <a:pt x="290" y="1756"/>
                    <a:pt x="199" y="1847"/>
                    <a:pt x="133" y="1913"/>
                  </a:cubicBezTo>
                  <a:cubicBezTo>
                    <a:pt x="54" y="1966"/>
                    <a:pt x="13" y="1979"/>
                    <a:pt x="1" y="197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1"/>
            <p:cNvSpPr/>
            <p:nvPr/>
          </p:nvSpPr>
          <p:spPr>
            <a:xfrm>
              <a:off x="1912471" y="4188592"/>
              <a:ext cx="160905" cy="147768"/>
            </a:xfrm>
            <a:custGeom>
              <a:rect b="b" l="l" r="r" t="t"/>
              <a:pathLst>
                <a:path extrusionOk="0" h="2216" w="2413">
                  <a:moveTo>
                    <a:pt x="1633" y="0"/>
                  </a:moveTo>
                  <a:cubicBezTo>
                    <a:pt x="1305" y="0"/>
                    <a:pt x="910" y="192"/>
                    <a:pt x="589" y="539"/>
                  </a:cubicBezTo>
                  <a:cubicBezTo>
                    <a:pt x="117" y="1064"/>
                    <a:pt x="0" y="1743"/>
                    <a:pt x="340" y="2058"/>
                  </a:cubicBezTo>
                  <a:cubicBezTo>
                    <a:pt x="451" y="2165"/>
                    <a:pt x="602" y="2216"/>
                    <a:pt x="772" y="2216"/>
                  </a:cubicBezTo>
                  <a:cubicBezTo>
                    <a:pt x="1100" y="2216"/>
                    <a:pt x="1498" y="2024"/>
                    <a:pt x="1809" y="1677"/>
                  </a:cubicBezTo>
                  <a:cubicBezTo>
                    <a:pt x="2293" y="1155"/>
                    <a:pt x="2413" y="473"/>
                    <a:pt x="2070" y="158"/>
                  </a:cubicBezTo>
                  <a:cubicBezTo>
                    <a:pt x="1955" y="51"/>
                    <a:pt x="1803" y="0"/>
                    <a:pt x="16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1"/>
            <p:cNvSpPr/>
            <p:nvPr/>
          </p:nvSpPr>
          <p:spPr>
            <a:xfrm>
              <a:off x="1943946" y="4208730"/>
              <a:ext cx="100491" cy="120695"/>
            </a:xfrm>
            <a:custGeom>
              <a:rect b="b" l="l" r="r" t="t"/>
              <a:pathLst>
                <a:path extrusionOk="0" h="1810" w="1507">
                  <a:moveTo>
                    <a:pt x="1453" y="1"/>
                  </a:moveTo>
                  <a:cubicBezTo>
                    <a:pt x="1469" y="1"/>
                    <a:pt x="1482" y="54"/>
                    <a:pt x="1494" y="158"/>
                  </a:cubicBezTo>
                  <a:cubicBezTo>
                    <a:pt x="1507" y="249"/>
                    <a:pt x="1482" y="407"/>
                    <a:pt x="1416" y="551"/>
                  </a:cubicBezTo>
                  <a:cubicBezTo>
                    <a:pt x="1375" y="630"/>
                    <a:pt x="1324" y="696"/>
                    <a:pt x="1271" y="775"/>
                  </a:cubicBezTo>
                  <a:cubicBezTo>
                    <a:pt x="1233" y="800"/>
                    <a:pt x="1192" y="841"/>
                    <a:pt x="1139" y="866"/>
                  </a:cubicBezTo>
                  <a:cubicBezTo>
                    <a:pt x="1089" y="878"/>
                    <a:pt x="1022" y="891"/>
                    <a:pt x="982" y="891"/>
                  </a:cubicBezTo>
                  <a:cubicBezTo>
                    <a:pt x="944" y="891"/>
                    <a:pt x="903" y="891"/>
                    <a:pt x="865" y="904"/>
                  </a:cubicBezTo>
                  <a:cubicBezTo>
                    <a:pt x="824" y="904"/>
                    <a:pt x="799" y="919"/>
                    <a:pt x="761" y="919"/>
                  </a:cubicBezTo>
                  <a:cubicBezTo>
                    <a:pt x="695" y="944"/>
                    <a:pt x="629" y="970"/>
                    <a:pt x="576" y="998"/>
                  </a:cubicBezTo>
                  <a:cubicBezTo>
                    <a:pt x="340" y="1127"/>
                    <a:pt x="224" y="1350"/>
                    <a:pt x="170" y="1507"/>
                  </a:cubicBezTo>
                  <a:cubicBezTo>
                    <a:pt x="117" y="1677"/>
                    <a:pt x="117" y="1797"/>
                    <a:pt x="79" y="1809"/>
                  </a:cubicBezTo>
                  <a:cubicBezTo>
                    <a:pt x="66" y="1809"/>
                    <a:pt x="54" y="1784"/>
                    <a:pt x="25" y="1731"/>
                  </a:cubicBezTo>
                  <a:cubicBezTo>
                    <a:pt x="13" y="1677"/>
                    <a:pt x="0" y="1586"/>
                    <a:pt x="13" y="1482"/>
                  </a:cubicBezTo>
                  <a:cubicBezTo>
                    <a:pt x="25" y="1375"/>
                    <a:pt x="66" y="1259"/>
                    <a:pt x="132" y="1139"/>
                  </a:cubicBezTo>
                  <a:cubicBezTo>
                    <a:pt x="211" y="1011"/>
                    <a:pt x="315" y="891"/>
                    <a:pt x="459" y="812"/>
                  </a:cubicBezTo>
                  <a:cubicBezTo>
                    <a:pt x="538" y="775"/>
                    <a:pt x="617" y="734"/>
                    <a:pt x="708" y="721"/>
                  </a:cubicBezTo>
                  <a:cubicBezTo>
                    <a:pt x="746" y="709"/>
                    <a:pt x="799" y="696"/>
                    <a:pt x="840" y="696"/>
                  </a:cubicBezTo>
                  <a:lnTo>
                    <a:pt x="982" y="696"/>
                  </a:lnTo>
                  <a:lnTo>
                    <a:pt x="1076" y="696"/>
                  </a:lnTo>
                  <a:cubicBezTo>
                    <a:pt x="1089" y="683"/>
                    <a:pt x="1126" y="668"/>
                    <a:pt x="1155" y="643"/>
                  </a:cubicBezTo>
                  <a:cubicBezTo>
                    <a:pt x="1205" y="605"/>
                    <a:pt x="1258" y="539"/>
                    <a:pt x="1284" y="485"/>
                  </a:cubicBezTo>
                  <a:cubicBezTo>
                    <a:pt x="1362" y="369"/>
                    <a:pt x="1403" y="237"/>
                    <a:pt x="1428" y="146"/>
                  </a:cubicBezTo>
                  <a:cubicBezTo>
                    <a:pt x="1441" y="54"/>
                    <a:pt x="1441" y="1"/>
                    <a:pt x="1453"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1"/>
            <p:cNvSpPr/>
            <p:nvPr/>
          </p:nvSpPr>
          <p:spPr>
            <a:xfrm>
              <a:off x="2108121" y="3857175"/>
              <a:ext cx="146902" cy="104225"/>
            </a:xfrm>
            <a:custGeom>
              <a:rect b="b" l="l" r="r" t="t"/>
              <a:pathLst>
                <a:path extrusionOk="0" h="1563" w="2203">
                  <a:moveTo>
                    <a:pt x="961" y="0"/>
                  </a:moveTo>
                  <a:cubicBezTo>
                    <a:pt x="516" y="0"/>
                    <a:pt x="145" y="221"/>
                    <a:pt x="80" y="568"/>
                  </a:cubicBezTo>
                  <a:cubicBezTo>
                    <a:pt x="1" y="986"/>
                    <a:pt x="394" y="1420"/>
                    <a:pt x="957" y="1536"/>
                  </a:cubicBezTo>
                  <a:cubicBezTo>
                    <a:pt x="1049" y="1554"/>
                    <a:pt x="1139" y="1562"/>
                    <a:pt x="1226" y="1562"/>
                  </a:cubicBezTo>
                  <a:cubicBezTo>
                    <a:pt x="1677" y="1562"/>
                    <a:pt x="2048" y="1339"/>
                    <a:pt x="2124" y="986"/>
                  </a:cubicBezTo>
                  <a:cubicBezTo>
                    <a:pt x="2203" y="568"/>
                    <a:pt x="1809" y="137"/>
                    <a:pt x="1246" y="30"/>
                  </a:cubicBezTo>
                  <a:cubicBezTo>
                    <a:pt x="1149" y="10"/>
                    <a:pt x="1054" y="0"/>
                    <a:pt x="961"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1"/>
            <p:cNvSpPr/>
            <p:nvPr/>
          </p:nvSpPr>
          <p:spPr>
            <a:xfrm>
              <a:off x="2123858" y="3890583"/>
              <a:ext cx="115427" cy="35075"/>
            </a:xfrm>
            <a:custGeom>
              <a:rect b="b" l="l" r="r" t="t"/>
              <a:pathLst>
                <a:path extrusionOk="0" h="526" w="1731">
                  <a:moveTo>
                    <a:pt x="1718" y="513"/>
                  </a:moveTo>
                  <a:cubicBezTo>
                    <a:pt x="1718" y="526"/>
                    <a:pt x="1680" y="485"/>
                    <a:pt x="1627" y="435"/>
                  </a:cubicBezTo>
                  <a:cubicBezTo>
                    <a:pt x="1573" y="381"/>
                    <a:pt x="1495" y="315"/>
                    <a:pt x="1404" y="265"/>
                  </a:cubicBezTo>
                  <a:cubicBezTo>
                    <a:pt x="1312" y="211"/>
                    <a:pt x="1180" y="186"/>
                    <a:pt x="1089" y="224"/>
                  </a:cubicBezTo>
                  <a:cubicBezTo>
                    <a:pt x="1036" y="237"/>
                    <a:pt x="1010" y="265"/>
                    <a:pt x="957" y="303"/>
                  </a:cubicBezTo>
                  <a:cubicBezTo>
                    <a:pt x="919" y="343"/>
                    <a:pt x="853" y="394"/>
                    <a:pt x="800" y="422"/>
                  </a:cubicBezTo>
                  <a:cubicBezTo>
                    <a:pt x="683" y="501"/>
                    <a:pt x="564" y="526"/>
                    <a:pt x="447" y="526"/>
                  </a:cubicBezTo>
                  <a:cubicBezTo>
                    <a:pt x="381" y="526"/>
                    <a:pt x="344" y="526"/>
                    <a:pt x="278" y="513"/>
                  </a:cubicBezTo>
                  <a:cubicBezTo>
                    <a:pt x="224" y="501"/>
                    <a:pt x="186" y="485"/>
                    <a:pt x="146" y="460"/>
                  </a:cubicBezTo>
                  <a:cubicBezTo>
                    <a:pt x="67" y="406"/>
                    <a:pt x="13" y="343"/>
                    <a:pt x="13" y="277"/>
                  </a:cubicBezTo>
                  <a:cubicBezTo>
                    <a:pt x="1" y="224"/>
                    <a:pt x="29" y="199"/>
                    <a:pt x="42" y="199"/>
                  </a:cubicBezTo>
                  <a:cubicBezTo>
                    <a:pt x="54" y="199"/>
                    <a:pt x="67" y="224"/>
                    <a:pt x="92" y="237"/>
                  </a:cubicBezTo>
                  <a:cubicBezTo>
                    <a:pt x="120" y="265"/>
                    <a:pt x="146" y="290"/>
                    <a:pt x="212" y="303"/>
                  </a:cubicBezTo>
                  <a:cubicBezTo>
                    <a:pt x="265" y="328"/>
                    <a:pt x="328" y="328"/>
                    <a:pt x="422" y="315"/>
                  </a:cubicBezTo>
                  <a:cubicBezTo>
                    <a:pt x="514" y="315"/>
                    <a:pt x="605" y="290"/>
                    <a:pt x="696" y="237"/>
                  </a:cubicBezTo>
                  <a:cubicBezTo>
                    <a:pt x="737" y="211"/>
                    <a:pt x="775" y="186"/>
                    <a:pt x="828" y="145"/>
                  </a:cubicBezTo>
                  <a:cubicBezTo>
                    <a:pt x="853" y="120"/>
                    <a:pt x="878" y="108"/>
                    <a:pt x="919" y="79"/>
                  </a:cubicBezTo>
                  <a:cubicBezTo>
                    <a:pt x="957" y="67"/>
                    <a:pt x="998" y="41"/>
                    <a:pt x="1036" y="41"/>
                  </a:cubicBezTo>
                  <a:cubicBezTo>
                    <a:pt x="1209" y="1"/>
                    <a:pt x="1366" y="54"/>
                    <a:pt x="1470" y="145"/>
                  </a:cubicBezTo>
                  <a:cubicBezTo>
                    <a:pt x="1586" y="224"/>
                    <a:pt x="1640" y="328"/>
                    <a:pt x="1680" y="394"/>
                  </a:cubicBezTo>
                  <a:cubicBezTo>
                    <a:pt x="1718" y="472"/>
                    <a:pt x="1731" y="513"/>
                    <a:pt x="1718" y="51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1"/>
            <p:cNvSpPr/>
            <p:nvPr/>
          </p:nvSpPr>
          <p:spPr>
            <a:xfrm>
              <a:off x="1801510" y="4087566"/>
              <a:ext cx="182777" cy="163772"/>
            </a:xfrm>
            <a:custGeom>
              <a:rect b="b" l="l" r="r" t="t"/>
              <a:pathLst>
                <a:path extrusionOk="0" h="2456" w="2741">
                  <a:moveTo>
                    <a:pt x="1806" y="0"/>
                  </a:moveTo>
                  <a:cubicBezTo>
                    <a:pt x="1429" y="0"/>
                    <a:pt x="994" y="206"/>
                    <a:pt x="655" y="585"/>
                  </a:cubicBezTo>
                  <a:cubicBezTo>
                    <a:pt x="117" y="1164"/>
                    <a:pt x="1" y="1934"/>
                    <a:pt x="406" y="2315"/>
                  </a:cubicBezTo>
                  <a:cubicBezTo>
                    <a:pt x="511" y="2412"/>
                    <a:pt x="620" y="2456"/>
                    <a:pt x="735" y="2456"/>
                  </a:cubicBezTo>
                  <a:cubicBezTo>
                    <a:pt x="1053" y="2456"/>
                    <a:pt x="1411" y="2124"/>
                    <a:pt x="1797" y="1698"/>
                  </a:cubicBezTo>
                  <a:cubicBezTo>
                    <a:pt x="2331" y="1110"/>
                    <a:pt x="2740" y="560"/>
                    <a:pt x="2347" y="192"/>
                  </a:cubicBezTo>
                  <a:cubicBezTo>
                    <a:pt x="2202" y="62"/>
                    <a:pt x="2013" y="0"/>
                    <a:pt x="1806"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1"/>
            <p:cNvSpPr/>
            <p:nvPr/>
          </p:nvSpPr>
          <p:spPr>
            <a:xfrm>
              <a:off x="1847855" y="4121308"/>
              <a:ext cx="111026" cy="115427"/>
            </a:xfrm>
            <a:custGeom>
              <a:rect b="b" l="l" r="r" t="t"/>
              <a:pathLst>
                <a:path extrusionOk="0" h="1731" w="1665">
                  <a:moveTo>
                    <a:pt x="1665" y="13"/>
                  </a:moveTo>
                  <a:cubicBezTo>
                    <a:pt x="1665" y="29"/>
                    <a:pt x="1611" y="54"/>
                    <a:pt x="1532" y="92"/>
                  </a:cubicBezTo>
                  <a:cubicBezTo>
                    <a:pt x="1466" y="132"/>
                    <a:pt x="1375" y="211"/>
                    <a:pt x="1271" y="315"/>
                  </a:cubicBezTo>
                  <a:cubicBezTo>
                    <a:pt x="1073" y="500"/>
                    <a:pt x="837" y="761"/>
                    <a:pt x="680" y="956"/>
                  </a:cubicBezTo>
                  <a:cubicBezTo>
                    <a:pt x="340" y="1378"/>
                    <a:pt x="92" y="1730"/>
                    <a:pt x="26" y="1692"/>
                  </a:cubicBezTo>
                  <a:cubicBezTo>
                    <a:pt x="1" y="1680"/>
                    <a:pt x="26" y="1573"/>
                    <a:pt x="105" y="1416"/>
                  </a:cubicBezTo>
                  <a:cubicBezTo>
                    <a:pt x="196" y="1258"/>
                    <a:pt x="328" y="1035"/>
                    <a:pt x="510" y="828"/>
                  </a:cubicBezTo>
                  <a:cubicBezTo>
                    <a:pt x="680" y="617"/>
                    <a:pt x="944" y="368"/>
                    <a:pt x="1180" y="198"/>
                  </a:cubicBezTo>
                  <a:cubicBezTo>
                    <a:pt x="1297" y="120"/>
                    <a:pt x="1416" y="54"/>
                    <a:pt x="1507" y="29"/>
                  </a:cubicBezTo>
                  <a:cubicBezTo>
                    <a:pt x="1599" y="0"/>
                    <a:pt x="1665" y="13"/>
                    <a:pt x="1665"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1"/>
            <p:cNvSpPr/>
            <p:nvPr/>
          </p:nvSpPr>
          <p:spPr>
            <a:xfrm>
              <a:off x="1747230" y="3870845"/>
              <a:ext cx="170574" cy="126363"/>
            </a:xfrm>
            <a:custGeom>
              <a:rect b="b" l="l" r="r" t="t"/>
              <a:pathLst>
                <a:path extrusionOk="0" h="1895" w="2558">
                  <a:moveTo>
                    <a:pt x="957" y="1"/>
                  </a:moveTo>
                  <a:cubicBezTo>
                    <a:pt x="631" y="1"/>
                    <a:pt x="355" y="129"/>
                    <a:pt x="223" y="375"/>
                  </a:cubicBezTo>
                  <a:cubicBezTo>
                    <a:pt x="0" y="797"/>
                    <a:pt x="302" y="1397"/>
                    <a:pt x="881" y="1712"/>
                  </a:cubicBezTo>
                  <a:cubicBezTo>
                    <a:pt x="1119" y="1834"/>
                    <a:pt x="1367" y="1894"/>
                    <a:pt x="1591" y="1894"/>
                  </a:cubicBezTo>
                  <a:cubicBezTo>
                    <a:pt x="1920" y="1894"/>
                    <a:pt x="2201" y="1766"/>
                    <a:pt x="2334" y="1517"/>
                  </a:cubicBezTo>
                  <a:cubicBezTo>
                    <a:pt x="2557" y="1095"/>
                    <a:pt x="2255" y="495"/>
                    <a:pt x="1680" y="193"/>
                  </a:cubicBezTo>
                  <a:cubicBezTo>
                    <a:pt x="1436" y="63"/>
                    <a:pt x="1184" y="1"/>
                    <a:pt x="957"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1"/>
            <p:cNvSpPr/>
            <p:nvPr/>
          </p:nvSpPr>
          <p:spPr>
            <a:xfrm>
              <a:off x="1561183" y="3805495"/>
              <a:ext cx="182710" cy="163706"/>
            </a:xfrm>
            <a:custGeom>
              <a:rect b="b" l="l" r="r" t="t"/>
              <a:pathLst>
                <a:path extrusionOk="0" h="2455" w="2740">
                  <a:moveTo>
                    <a:pt x="1791" y="1"/>
                  </a:moveTo>
                  <a:cubicBezTo>
                    <a:pt x="1420" y="1"/>
                    <a:pt x="985" y="206"/>
                    <a:pt x="642" y="582"/>
                  </a:cubicBezTo>
                  <a:cubicBezTo>
                    <a:pt x="104" y="1173"/>
                    <a:pt x="0" y="1947"/>
                    <a:pt x="393" y="2311"/>
                  </a:cubicBezTo>
                  <a:cubicBezTo>
                    <a:pt x="502" y="2410"/>
                    <a:pt x="615" y="2454"/>
                    <a:pt x="732" y="2454"/>
                  </a:cubicBezTo>
                  <a:cubicBezTo>
                    <a:pt x="1051" y="2454"/>
                    <a:pt x="1403" y="2128"/>
                    <a:pt x="1796" y="1698"/>
                  </a:cubicBezTo>
                  <a:cubicBezTo>
                    <a:pt x="2334" y="1107"/>
                    <a:pt x="2740" y="569"/>
                    <a:pt x="2334" y="204"/>
                  </a:cubicBezTo>
                  <a:cubicBezTo>
                    <a:pt x="2192" y="67"/>
                    <a:pt x="2002" y="1"/>
                    <a:pt x="1791"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1"/>
            <p:cNvSpPr/>
            <p:nvPr/>
          </p:nvSpPr>
          <p:spPr>
            <a:xfrm>
              <a:off x="1607528" y="3840037"/>
              <a:ext cx="111026" cy="114360"/>
            </a:xfrm>
            <a:custGeom>
              <a:rect b="b" l="l" r="r" t="t"/>
              <a:pathLst>
                <a:path extrusionOk="0" h="1715" w="1665">
                  <a:moveTo>
                    <a:pt x="1664" y="13"/>
                  </a:moveTo>
                  <a:cubicBezTo>
                    <a:pt x="1664" y="26"/>
                    <a:pt x="1611" y="38"/>
                    <a:pt x="1532" y="92"/>
                  </a:cubicBezTo>
                  <a:cubicBezTo>
                    <a:pt x="1453" y="130"/>
                    <a:pt x="1362" y="208"/>
                    <a:pt x="1271" y="299"/>
                  </a:cubicBezTo>
                  <a:cubicBezTo>
                    <a:pt x="1060" y="498"/>
                    <a:pt x="837" y="746"/>
                    <a:pt x="667" y="957"/>
                  </a:cubicBezTo>
                  <a:cubicBezTo>
                    <a:pt x="327" y="1375"/>
                    <a:pt x="92" y="1715"/>
                    <a:pt x="25" y="1690"/>
                  </a:cubicBezTo>
                  <a:cubicBezTo>
                    <a:pt x="0" y="1677"/>
                    <a:pt x="25" y="1557"/>
                    <a:pt x="104" y="1400"/>
                  </a:cubicBezTo>
                  <a:cubicBezTo>
                    <a:pt x="183" y="1243"/>
                    <a:pt x="327" y="1035"/>
                    <a:pt x="497" y="812"/>
                  </a:cubicBezTo>
                  <a:cubicBezTo>
                    <a:pt x="667" y="601"/>
                    <a:pt x="944" y="365"/>
                    <a:pt x="1180" y="196"/>
                  </a:cubicBezTo>
                  <a:cubicBezTo>
                    <a:pt x="1296" y="104"/>
                    <a:pt x="1416" y="38"/>
                    <a:pt x="1507" y="26"/>
                  </a:cubicBezTo>
                  <a:cubicBezTo>
                    <a:pt x="1598" y="1"/>
                    <a:pt x="1664" y="1"/>
                    <a:pt x="1664" y="1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1"/>
            <p:cNvSpPr/>
            <p:nvPr/>
          </p:nvSpPr>
          <p:spPr>
            <a:xfrm>
              <a:off x="2124725" y="4117241"/>
              <a:ext cx="146035" cy="169974"/>
            </a:xfrm>
            <a:custGeom>
              <a:rect b="b" l="l" r="r" t="t"/>
              <a:pathLst>
                <a:path extrusionOk="0" h="2549" w="2190">
                  <a:moveTo>
                    <a:pt x="953" y="1"/>
                  </a:moveTo>
                  <a:cubicBezTo>
                    <a:pt x="893" y="1"/>
                    <a:pt x="833" y="8"/>
                    <a:pt x="774" y="24"/>
                  </a:cubicBezTo>
                  <a:cubicBezTo>
                    <a:pt x="265" y="140"/>
                    <a:pt x="0" y="810"/>
                    <a:pt x="173" y="1505"/>
                  </a:cubicBezTo>
                  <a:cubicBezTo>
                    <a:pt x="335" y="2118"/>
                    <a:pt x="786" y="2549"/>
                    <a:pt x="1241" y="2549"/>
                  </a:cubicBezTo>
                  <a:cubicBezTo>
                    <a:pt x="1300" y="2549"/>
                    <a:pt x="1358" y="2542"/>
                    <a:pt x="1416" y="2527"/>
                  </a:cubicBezTo>
                  <a:cubicBezTo>
                    <a:pt x="1916" y="2408"/>
                    <a:pt x="2190" y="1741"/>
                    <a:pt x="2007" y="1046"/>
                  </a:cubicBezTo>
                  <a:cubicBezTo>
                    <a:pt x="1857" y="431"/>
                    <a:pt x="1409" y="1"/>
                    <a:pt x="9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1"/>
            <p:cNvSpPr/>
            <p:nvPr/>
          </p:nvSpPr>
          <p:spPr>
            <a:xfrm>
              <a:off x="2168536" y="4131778"/>
              <a:ext cx="55880" cy="133032"/>
            </a:xfrm>
            <a:custGeom>
              <a:rect b="b" l="l" r="r" t="t"/>
              <a:pathLst>
                <a:path extrusionOk="0" h="1995" w="838">
                  <a:moveTo>
                    <a:pt x="171" y="1"/>
                  </a:moveTo>
                  <a:cubicBezTo>
                    <a:pt x="183" y="13"/>
                    <a:pt x="158" y="67"/>
                    <a:pt x="145" y="145"/>
                  </a:cubicBezTo>
                  <a:cubicBezTo>
                    <a:pt x="130" y="224"/>
                    <a:pt x="117" y="343"/>
                    <a:pt x="145" y="460"/>
                  </a:cubicBezTo>
                  <a:cubicBezTo>
                    <a:pt x="158" y="592"/>
                    <a:pt x="208" y="721"/>
                    <a:pt x="287" y="828"/>
                  </a:cubicBezTo>
                  <a:cubicBezTo>
                    <a:pt x="366" y="932"/>
                    <a:pt x="485" y="1023"/>
                    <a:pt x="576" y="1114"/>
                  </a:cubicBezTo>
                  <a:cubicBezTo>
                    <a:pt x="668" y="1221"/>
                    <a:pt x="759" y="1337"/>
                    <a:pt x="800" y="1457"/>
                  </a:cubicBezTo>
                  <a:cubicBezTo>
                    <a:pt x="825" y="1523"/>
                    <a:pt x="837" y="1586"/>
                    <a:pt x="825" y="1652"/>
                  </a:cubicBezTo>
                  <a:cubicBezTo>
                    <a:pt x="825" y="1718"/>
                    <a:pt x="812" y="1771"/>
                    <a:pt x="787" y="1822"/>
                  </a:cubicBezTo>
                  <a:cubicBezTo>
                    <a:pt x="734" y="1916"/>
                    <a:pt x="655" y="1966"/>
                    <a:pt x="602" y="1979"/>
                  </a:cubicBezTo>
                  <a:cubicBezTo>
                    <a:pt x="551" y="1995"/>
                    <a:pt x="510" y="1979"/>
                    <a:pt x="510" y="1954"/>
                  </a:cubicBezTo>
                  <a:cubicBezTo>
                    <a:pt x="510" y="1929"/>
                    <a:pt x="589" y="1888"/>
                    <a:pt x="630" y="1759"/>
                  </a:cubicBezTo>
                  <a:cubicBezTo>
                    <a:pt x="655" y="1693"/>
                    <a:pt x="655" y="1627"/>
                    <a:pt x="617" y="1535"/>
                  </a:cubicBezTo>
                  <a:cubicBezTo>
                    <a:pt x="576" y="1457"/>
                    <a:pt x="510" y="1366"/>
                    <a:pt x="419" y="1271"/>
                  </a:cubicBezTo>
                  <a:cubicBezTo>
                    <a:pt x="340" y="1193"/>
                    <a:pt x="224" y="1089"/>
                    <a:pt x="130" y="944"/>
                  </a:cubicBezTo>
                  <a:cubicBezTo>
                    <a:pt x="39" y="787"/>
                    <a:pt x="1" y="630"/>
                    <a:pt x="1" y="472"/>
                  </a:cubicBezTo>
                  <a:cubicBezTo>
                    <a:pt x="1" y="328"/>
                    <a:pt x="39" y="199"/>
                    <a:pt x="79" y="120"/>
                  </a:cubicBezTo>
                  <a:cubicBezTo>
                    <a:pt x="117" y="41"/>
                    <a:pt x="158" y="1"/>
                    <a:pt x="171"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1"/>
            <p:cNvSpPr/>
            <p:nvPr/>
          </p:nvSpPr>
          <p:spPr>
            <a:xfrm>
              <a:off x="2068111" y="4291951"/>
              <a:ext cx="145835" cy="170040"/>
            </a:xfrm>
            <a:custGeom>
              <a:rect b="b" l="l" r="r" t="t"/>
              <a:pathLst>
                <a:path extrusionOk="0" h="2550" w="2187">
                  <a:moveTo>
                    <a:pt x="950" y="1"/>
                  </a:moveTo>
                  <a:cubicBezTo>
                    <a:pt x="890" y="1"/>
                    <a:pt x="830" y="8"/>
                    <a:pt x="771" y="24"/>
                  </a:cubicBezTo>
                  <a:cubicBezTo>
                    <a:pt x="274" y="143"/>
                    <a:pt x="0" y="810"/>
                    <a:pt x="183" y="1505"/>
                  </a:cubicBezTo>
                  <a:cubicBezTo>
                    <a:pt x="333" y="2120"/>
                    <a:pt x="781" y="2550"/>
                    <a:pt x="1237" y="2550"/>
                  </a:cubicBezTo>
                  <a:cubicBezTo>
                    <a:pt x="1296" y="2550"/>
                    <a:pt x="1356" y="2542"/>
                    <a:pt x="1416" y="2527"/>
                  </a:cubicBezTo>
                  <a:cubicBezTo>
                    <a:pt x="1925" y="2408"/>
                    <a:pt x="2186" y="1741"/>
                    <a:pt x="2016" y="1046"/>
                  </a:cubicBezTo>
                  <a:cubicBezTo>
                    <a:pt x="1855" y="431"/>
                    <a:pt x="1406" y="1"/>
                    <a:pt x="95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1"/>
            <p:cNvSpPr/>
            <p:nvPr/>
          </p:nvSpPr>
          <p:spPr>
            <a:xfrm>
              <a:off x="2112589" y="4306689"/>
              <a:ext cx="55213" cy="132832"/>
            </a:xfrm>
            <a:custGeom>
              <a:rect b="b" l="l" r="r" t="t"/>
              <a:pathLst>
                <a:path extrusionOk="0" h="1992" w="828">
                  <a:moveTo>
                    <a:pt x="157" y="1"/>
                  </a:moveTo>
                  <a:cubicBezTo>
                    <a:pt x="170" y="13"/>
                    <a:pt x="157" y="64"/>
                    <a:pt x="145" y="142"/>
                  </a:cubicBezTo>
                  <a:cubicBezTo>
                    <a:pt x="120" y="221"/>
                    <a:pt x="120" y="340"/>
                    <a:pt x="132" y="457"/>
                  </a:cubicBezTo>
                  <a:cubicBezTo>
                    <a:pt x="157" y="589"/>
                    <a:pt x="211" y="721"/>
                    <a:pt x="289" y="825"/>
                  </a:cubicBezTo>
                  <a:cubicBezTo>
                    <a:pt x="355" y="929"/>
                    <a:pt x="472" y="1023"/>
                    <a:pt x="563" y="1114"/>
                  </a:cubicBezTo>
                  <a:cubicBezTo>
                    <a:pt x="670" y="1218"/>
                    <a:pt x="749" y="1337"/>
                    <a:pt x="799" y="1454"/>
                  </a:cubicBezTo>
                  <a:cubicBezTo>
                    <a:pt x="811" y="1520"/>
                    <a:pt x="827" y="1586"/>
                    <a:pt x="827" y="1652"/>
                  </a:cubicBezTo>
                  <a:cubicBezTo>
                    <a:pt x="811" y="1715"/>
                    <a:pt x="799" y="1768"/>
                    <a:pt x="774" y="1822"/>
                  </a:cubicBezTo>
                  <a:cubicBezTo>
                    <a:pt x="720" y="1913"/>
                    <a:pt x="642" y="1966"/>
                    <a:pt x="591" y="1979"/>
                  </a:cubicBezTo>
                  <a:cubicBezTo>
                    <a:pt x="538" y="1992"/>
                    <a:pt x="513" y="1979"/>
                    <a:pt x="497" y="1951"/>
                  </a:cubicBezTo>
                  <a:cubicBezTo>
                    <a:pt x="497" y="1926"/>
                    <a:pt x="591" y="1888"/>
                    <a:pt x="629" y="1756"/>
                  </a:cubicBezTo>
                  <a:cubicBezTo>
                    <a:pt x="642" y="1690"/>
                    <a:pt x="642" y="1624"/>
                    <a:pt x="604" y="1532"/>
                  </a:cubicBezTo>
                  <a:cubicBezTo>
                    <a:pt x="576" y="1454"/>
                    <a:pt x="497" y="1363"/>
                    <a:pt x="418" y="1271"/>
                  </a:cubicBezTo>
                  <a:cubicBezTo>
                    <a:pt x="327" y="1193"/>
                    <a:pt x="211" y="1086"/>
                    <a:pt x="120" y="944"/>
                  </a:cubicBezTo>
                  <a:cubicBezTo>
                    <a:pt x="41" y="787"/>
                    <a:pt x="0" y="614"/>
                    <a:pt x="0" y="472"/>
                  </a:cubicBezTo>
                  <a:cubicBezTo>
                    <a:pt x="0" y="328"/>
                    <a:pt x="25" y="196"/>
                    <a:pt x="66" y="117"/>
                  </a:cubicBezTo>
                  <a:cubicBezTo>
                    <a:pt x="120" y="38"/>
                    <a:pt x="145" y="1"/>
                    <a:pt x="157" y="1"/>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1"/>
            <p:cNvSpPr/>
            <p:nvPr/>
          </p:nvSpPr>
          <p:spPr>
            <a:xfrm>
              <a:off x="1927342" y="3792759"/>
              <a:ext cx="139767" cy="188178"/>
            </a:xfrm>
            <a:custGeom>
              <a:rect b="b" l="l" r="r" t="t"/>
              <a:pathLst>
                <a:path extrusionOk="0" h="2822" w="2096">
                  <a:moveTo>
                    <a:pt x="1172" y="1"/>
                  </a:moveTo>
                  <a:cubicBezTo>
                    <a:pt x="769" y="1"/>
                    <a:pt x="551" y="521"/>
                    <a:pt x="353" y="1207"/>
                  </a:cubicBezTo>
                  <a:cubicBezTo>
                    <a:pt x="130" y="1968"/>
                    <a:pt x="1" y="2634"/>
                    <a:pt x="523" y="2792"/>
                  </a:cubicBezTo>
                  <a:cubicBezTo>
                    <a:pt x="588" y="2812"/>
                    <a:pt x="655" y="2821"/>
                    <a:pt x="722" y="2821"/>
                  </a:cubicBezTo>
                  <a:cubicBezTo>
                    <a:pt x="1183" y="2821"/>
                    <a:pt x="1669" y="2368"/>
                    <a:pt x="1875" y="1704"/>
                  </a:cubicBezTo>
                  <a:cubicBezTo>
                    <a:pt x="2096" y="930"/>
                    <a:pt x="1860" y="184"/>
                    <a:pt x="1338" y="27"/>
                  </a:cubicBezTo>
                  <a:cubicBezTo>
                    <a:pt x="1279" y="9"/>
                    <a:pt x="1224" y="1"/>
                    <a:pt x="117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1"/>
            <p:cNvSpPr/>
            <p:nvPr/>
          </p:nvSpPr>
          <p:spPr>
            <a:xfrm>
              <a:off x="1950881" y="3810230"/>
              <a:ext cx="53279" cy="149435"/>
            </a:xfrm>
            <a:custGeom>
              <a:rect b="b" l="l" r="r" t="t"/>
              <a:pathLst>
                <a:path extrusionOk="0" h="2241" w="799">
                  <a:moveTo>
                    <a:pt x="13" y="2240"/>
                  </a:moveTo>
                  <a:cubicBezTo>
                    <a:pt x="0" y="2228"/>
                    <a:pt x="41" y="2190"/>
                    <a:pt x="91" y="2111"/>
                  </a:cubicBezTo>
                  <a:cubicBezTo>
                    <a:pt x="145" y="2045"/>
                    <a:pt x="186" y="1942"/>
                    <a:pt x="236" y="1809"/>
                  </a:cubicBezTo>
                  <a:cubicBezTo>
                    <a:pt x="327" y="1548"/>
                    <a:pt x="434" y="1206"/>
                    <a:pt x="484" y="957"/>
                  </a:cubicBezTo>
                  <a:cubicBezTo>
                    <a:pt x="604" y="432"/>
                    <a:pt x="683" y="1"/>
                    <a:pt x="749" y="1"/>
                  </a:cubicBezTo>
                  <a:cubicBezTo>
                    <a:pt x="774" y="14"/>
                    <a:pt x="799" y="117"/>
                    <a:pt x="799" y="303"/>
                  </a:cubicBezTo>
                  <a:cubicBezTo>
                    <a:pt x="799" y="473"/>
                    <a:pt x="761" y="721"/>
                    <a:pt x="695" y="998"/>
                  </a:cubicBezTo>
                  <a:cubicBezTo>
                    <a:pt x="629" y="1272"/>
                    <a:pt x="500" y="1611"/>
                    <a:pt x="368" y="1863"/>
                  </a:cubicBezTo>
                  <a:cubicBezTo>
                    <a:pt x="289" y="1992"/>
                    <a:pt x="211" y="2099"/>
                    <a:pt x="145" y="2162"/>
                  </a:cubicBezTo>
                  <a:cubicBezTo>
                    <a:pt x="66" y="2228"/>
                    <a:pt x="13" y="2240"/>
                    <a:pt x="13" y="2240"/>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1"/>
            <p:cNvSpPr/>
            <p:nvPr/>
          </p:nvSpPr>
          <p:spPr>
            <a:xfrm>
              <a:off x="1986690" y="3986808"/>
              <a:ext cx="160972" cy="115561"/>
            </a:xfrm>
            <a:custGeom>
              <a:rect b="b" l="l" r="r" t="t"/>
              <a:pathLst>
                <a:path extrusionOk="0" h="1733" w="2414">
                  <a:moveTo>
                    <a:pt x="1192" y="1"/>
                  </a:moveTo>
                  <a:cubicBezTo>
                    <a:pt x="553" y="1"/>
                    <a:pt x="26" y="351"/>
                    <a:pt x="13" y="825"/>
                  </a:cubicBezTo>
                  <a:cubicBezTo>
                    <a:pt x="1" y="1297"/>
                    <a:pt x="526" y="1703"/>
                    <a:pt x="1180" y="1731"/>
                  </a:cubicBezTo>
                  <a:cubicBezTo>
                    <a:pt x="1202" y="1732"/>
                    <a:pt x="1223" y="1732"/>
                    <a:pt x="1244" y="1732"/>
                  </a:cubicBezTo>
                  <a:cubicBezTo>
                    <a:pt x="1870" y="1732"/>
                    <a:pt x="2385" y="1373"/>
                    <a:pt x="2401" y="917"/>
                  </a:cubicBezTo>
                  <a:cubicBezTo>
                    <a:pt x="2413" y="432"/>
                    <a:pt x="1888" y="26"/>
                    <a:pt x="1234" y="1"/>
                  </a:cubicBezTo>
                  <a:cubicBezTo>
                    <a:pt x="1220" y="1"/>
                    <a:pt x="1206" y="1"/>
                    <a:pt x="1192" y="1"/>
                  </a:cubicBezTo>
                  <a:close/>
                </a:path>
              </a:pathLst>
            </a:custGeom>
            <a:solidFill>
              <a:srgbClr val="783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1"/>
            <p:cNvSpPr/>
            <p:nvPr/>
          </p:nvSpPr>
          <p:spPr>
            <a:xfrm>
              <a:off x="2242822" y="4018216"/>
              <a:ext cx="139967" cy="188178"/>
            </a:xfrm>
            <a:custGeom>
              <a:rect b="b" l="l" r="r" t="t"/>
              <a:pathLst>
                <a:path extrusionOk="0" h="2822" w="2099">
                  <a:moveTo>
                    <a:pt x="1168" y="1"/>
                  </a:moveTo>
                  <a:cubicBezTo>
                    <a:pt x="758" y="1"/>
                    <a:pt x="550" y="520"/>
                    <a:pt x="352" y="1194"/>
                  </a:cubicBezTo>
                  <a:cubicBezTo>
                    <a:pt x="117" y="1968"/>
                    <a:pt x="0" y="2635"/>
                    <a:pt x="510" y="2792"/>
                  </a:cubicBezTo>
                  <a:cubicBezTo>
                    <a:pt x="577" y="2812"/>
                    <a:pt x="645" y="2821"/>
                    <a:pt x="713" y="2821"/>
                  </a:cubicBezTo>
                  <a:cubicBezTo>
                    <a:pt x="1182" y="2821"/>
                    <a:pt x="1667" y="2368"/>
                    <a:pt x="1862" y="1704"/>
                  </a:cubicBezTo>
                  <a:cubicBezTo>
                    <a:pt x="2098" y="930"/>
                    <a:pt x="1862" y="184"/>
                    <a:pt x="1337" y="27"/>
                  </a:cubicBezTo>
                  <a:cubicBezTo>
                    <a:pt x="1277" y="9"/>
                    <a:pt x="1221" y="1"/>
                    <a:pt x="116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1"/>
            <p:cNvSpPr/>
            <p:nvPr/>
          </p:nvSpPr>
          <p:spPr>
            <a:xfrm>
              <a:off x="2266294" y="4035753"/>
              <a:ext cx="53546" cy="149369"/>
            </a:xfrm>
            <a:custGeom>
              <a:rect b="b" l="l" r="r" t="t"/>
              <a:pathLst>
                <a:path extrusionOk="0" h="2240" w="803">
                  <a:moveTo>
                    <a:pt x="0" y="2239"/>
                  </a:moveTo>
                  <a:cubicBezTo>
                    <a:pt x="0" y="2227"/>
                    <a:pt x="41" y="2189"/>
                    <a:pt x="79" y="2111"/>
                  </a:cubicBezTo>
                  <a:cubicBezTo>
                    <a:pt x="133" y="2044"/>
                    <a:pt x="186" y="1941"/>
                    <a:pt x="224" y="1809"/>
                  </a:cubicBezTo>
                  <a:cubicBezTo>
                    <a:pt x="331" y="1532"/>
                    <a:pt x="422" y="1205"/>
                    <a:pt x="488" y="944"/>
                  </a:cubicBezTo>
                  <a:cubicBezTo>
                    <a:pt x="604" y="431"/>
                    <a:pt x="670" y="0"/>
                    <a:pt x="736" y="0"/>
                  </a:cubicBezTo>
                  <a:cubicBezTo>
                    <a:pt x="774" y="0"/>
                    <a:pt x="803" y="116"/>
                    <a:pt x="787" y="302"/>
                  </a:cubicBezTo>
                  <a:cubicBezTo>
                    <a:pt x="787" y="472"/>
                    <a:pt x="762" y="720"/>
                    <a:pt x="696" y="997"/>
                  </a:cubicBezTo>
                  <a:cubicBezTo>
                    <a:pt x="630" y="1271"/>
                    <a:pt x="501" y="1610"/>
                    <a:pt x="356" y="1862"/>
                  </a:cubicBezTo>
                  <a:cubicBezTo>
                    <a:pt x="290" y="1991"/>
                    <a:pt x="211" y="2098"/>
                    <a:pt x="133" y="2161"/>
                  </a:cubicBezTo>
                  <a:cubicBezTo>
                    <a:pt x="67" y="2227"/>
                    <a:pt x="16" y="2239"/>
                    <a:pt x="0" y="223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1"/>
            <p:cNvSpPr/>
            <p:nvPr/>
          </p:nvSpPr>
          <p:spPr>
            <a:xfrm>
              <a:off x="1858391" y="3974605"/>
              <a:ext cx="171174" cy="122296"/>
            </a:xfrm>
            <a:custGeom>
              <a:rect b="b" l="l" r="r" t="t"/>
              <a:pathLst>
                <a:path extrusionOk="0" h="1834" w="2567">
                  <a:moveTo>
                    <a:pt x="1539" y="0"/>
                  </a:moveTo>
                  <a:cubicBezTo>
                    <a:pt x="1354" y="0"/>
                    <a:pt x="1154" y="38"/>
                    <a:pt x="956" y="118"/>
                  </a:cubicBezTo>
                  <a:cubicBezTo>
                    <a:pt x="340" y="354"/>
                    <a:pt x="0" y="917"/>
                    <a:pt x="170" y="1364"/>
                  </a:cubicBezTo>
                  <a:cubicBezTo>
                    <a:pt x="294" y="1665"/>
                    <a:pt x="629" y="1834"/>
                    <a:pt x="1020" y="1834"/>
                  </a:cubicBezTo>
                  <a:cubicBezTo>
                    <a:pt x="1206" y="1834"/>
                    <a:pt x="1404" y="1796"/>
                    <a:pt x="1598" y="1716"/>
                  </a:cubicBezTo>
                  <a:cubicBezTo>
                    <a:pt x="2214" y="1468"/>
                    <a:pt x="2567" y="917"/>
                    <a:pt x="2384" y="470"/>
                  </a:cubicBezTo>
                  <a:cubicBezTo>
                    <a:pt x="2260" y="170"/>
                    <a:pt x="1931" y="0"/>
                    <a:pt x="1539"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1"/>
            <p:cNvSpPr/>
            <p:nvPr/>
          </p:nvSpPr>
          <p:spPr>
            <a:xfrm>
              <a:off x="1823316" y="3765352"/>
              <a:ext cx="143301" cy="149169"/>
            </a:xfrm>
            <a:custGeom>
              <a:rect b="b" l="l" r="r" t="t"/>
              <a:pathLst>
                <a:path extrusionOk="0" h="2237" w="2149">
                  <a:moveTo>
                    <a:pt x="1337" y="1"/>
                  </a:moveTo>
                  <a:cubicBezTo>
                    <a:pt x="986" y="1"/>
                    <a:pt x="593" y="247"/>
                    <a:pt x="340" y="661"/>
                  </a:cubicBezTo>
                  <a:cubicBezTo>
                    <a:pt x="1" y="1224"/>
                    <a:pt x="54" y="1891"/>
                    <a:pt x="460" y="2143"/>
                  </a:cubicBezTo>
                  <a:cubicBezTo>
                    <a:pt x="561" y="2206"/>
                    <a:pt x="676" y="2236"/>
                    <a:pt x="797" y="2236"/>
                  </a:cubicBezTo>
                  <a:cubicBezTo>
                    <a:pt x="1151" y="2236"/>
                    <a:pt x="1557" y="1983"/>
                    <a:pt x="1809" y="1564"/>
                  </a:cubicBezTo>
                  <a:cubicBezTo>
                    <a:pt x="2149" y="1001"/>
                    <a:pt x="2099" y="347"/>
                    <a:pt x="1690" y="98"/>
                  </a:cubicBezTo>
                  <a:cubicBezTo>
                    <a:pt x="1583" y="32"/>
                    <a:pt x="1463" y="1"/>
                    <a:pt x="13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1"/>
            <p:cNvSpPr/>
            <p:nvPr/>
          </p:nvSpPr>
          <p:spPr>
            <a:xfrm>
              <a:off x="1674811" y="3917590"/>
              <a:ext cx="130098" cy="157637"/>
            </a:xfrm>
            <a:custGeom>
              <a:rect b="b" l="l" r="r" t="t"/>
              <a:pathLst>
                <a:path extrusionOk="0" h="2364" w="1951">
                  <a:moveTo>
                    <a:pt x="1090" y="1"/>
                  </a:moveTo>
                  <a:cubicBezTo>
                    <a:pt x="676" y="1"/>
                    <a:pt x="272" y="410"/>
                    <a:pt x="142" y="986"/>
                  </a:cubicBezTo>
                  <a:cubicBezTo>
                    <a:pt x="1" y="1640"/>
                    <a:pt x="262" y="2244"/>
                    <a:pt x="721" y="2348"/>
                  </a:cubicBezTo>
                  <a:cubicBezTo>
                    <a:pt x="768" y="2359"/>
                    <a:pt x="815" y="2364"/>
                    <a:pt x="863" y="2364"/>
                  </a:cubicBezTo>
                  <a:cubicBezTo>
                    <a:pt x="1278" y="2364"/>
                    <a:pt x="1691" y="1955"/>
                    <a:pt x="1809" y="1379"/>
                  </a:cubicBezTo>
                  <a:cubicBezTo>
                    <a:pt x="1951" y="725"/>
                    <a:pt x="1703" y="121"/>
                    <a:pt x="1231" y="17"/>
                  </a:cubicBezTo>
                  <a:cubicBezTo>
                    <a:pt x="1184" y="6"/>
                    <a:pt x="1137" y="1"/>
                    <a:pt x="1090"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1"/>
            <p:cNvSpPr/>
            <p:nvPr/>
          </p:nvSpPr>
          <p:spPr>
            <a:xfrm>
              <a:off x="2095118" y="4024217"/>
              <a:ext cx="130364" cy="158571"/>
            </a:xfrm>
            <a:custGeom>
              <a:rect b="b" l="l" r="r" t="t"/>
              <a:pathLst>
                <a:path extrusionOk="0" h="2378" w="1955">
                  <a:moveTo>
                    <a:pt x="1093" y="0"/>
                  </a:moveTo>
                  <a:cubicBezTo>
                    <a:pt x="681" y="0"/>
                    <a:pt x="273" y="408"/>
                    <a:pt x="146" y="997"/>
                  </a:cubicBezTo>
                  <a:cubicBezTo>
                    <a:pt x="1" y="1642"/>
                    <a:pt x="262" y="2243"/>
                    <a:pt x="721" y="2362"/>
                  </a:cubicBezTo>
                  <a:cubicBezTo>
                    <a:pt x="766" y="2372"/>
                    <a:pt x="811" y="2377"/>
                    <a:pt x="856" y="2377"/>
                  </a:cubicBezTo>
                  <a:cubicBezTo>
                    <a:pt x="1272" y="2377"/>
                    <a:pt x="1679" y="1957"/>
                    <a:pt x="1809" y="1378"/>
                  </a:cubicBezTo>
                  <a:cubicBezTo>
                    <a:pt x="1954" y="736"/>
                    <a:pt x="1690" y="120"/>
                    <a:pt x="1231" y="16"/>
                  </a:cubicBezTo>
                  <a:cubicBezTo>
                    <a:pt x="1185" y="5"/>
                    <a:pt x="1139" y="0"/>
                    <a:pt x="109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1"/>
            <p:cNvSpPr/>
            <p:nvPr/>
          </p:nvSpPr>
          <p:spPr>
            <a:xfrm>
              <a:off x="2025100" y="3875646"/>
              <a:ext cx="130298" cy="158504"/>
            </a:xfrm>
            <a:custGeom>
              <a:rect b="b" l="l" r="r" t="t"/>
              <a:pathLst>
                <a:path extrusionOk="0" h="2377" w="1954">
                  <a:moveTo>
                    <a:pt x="1093" y="1"/>
                  </a:moveTo>
                  <a:cubicBezTo>
                    <a:pt x="679" y="1"/>
                    <a:pt x="275" y="411"/>
                    <a:pt x="145" y="998"/>
                  </a:cubicBezTo>
                  <a:cubicBezTo>
                    <a:pt x="0" y="1640"/>
                    <a:pt x="265" y="2244"/>
                    <a:pt x="724" y="2360"/>
                  </a:cubicBezTo>
                  <a:cubicBezTo>
                    <a:pt x="769" y="2371"/>
                    <a:pt x="815" y="2376"/>
                    <a:pt x="861" y="2376"/>
                  </a:cubicBezTo>
                  <a:cubicBezTo>
                    <a:pt x="1274" y="2376"/>
                    <a:pt x="1682" y="1956"/>
                    <a:pt x="1809" y="1379"/>
                  </a:cubicBezTo>
                  <a:cubicBezTo>
                    <a:pt x="1954" y="737"/>
                    <a:pt x="1693" y="121"/>
                    <a:pt x="1233" y="17"/>
                  </a:cubicBezTo>
                  <a:cubicBezTo>
                    <a:pt x="1187" y="6"/>
                    <a:pt x="1140" y="1"/>
                    <a:pt x="109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1"/>
            <p:cNvSpPr/>
            <p:nvPr/>
          </p:nvSpPr>
          <p:spPr>
            <a:xfrm>
              <a:off x="1844321" y="4230403"/>
              <a:ext cx="130298" cy="158571"/>
            </a:xfrm>
            <a:custGeom>
              <a:rect b="b" l="l" r="r" t="t"/>
              <a:pathLst>
                <a:path extrusionOk="0" h="2378" w="1954">
                  <a:moveTo>
                    <a:pt x="1099" y="1"/>
                  </a:moveTo>
                  <a:cubicBezTo>
                    <a:pt x="683" y="1"/>
                    <a:pt x="276" y="421"/>
                    <a:pt x="145" y="1000"/>
                  </a:cubicBezTo>
                  <a:cubicBezTo>
                    <a:pt x="0" y="1642"/>
                    <a:pt x="261" y="2258"/>
                    <a:pt x="721" y="2362"/>
                  </a:cubicBezTo>
                  <a:cubicBezTo>
                    <a:pt x="766" y="2372"/>
                    <a:pt x="813" y="2377"/>
                    <a:pt x="859" y="2377"/>
                  </a:cubicBezTo>
                  <a:cubicBezTo>
                    <a:pt x="1275" y="2377"/>
                    <a:pt x="1690" y="1969"/>
                    <a:pt x="1809" y="1381"/>
                  </a:cubicBezTo>
                  <a:cubicBezTo>
                    <a:pt x="1953" y="736"/>
                    <a:pt x="1705" y="135"/>
                    <a:pt x="1233" y="16"/>
                  </a:cubicBezTo>
                  <a:cubicBezTo>
                    <a:pt x="1189" y="5"/>
                    <a:pt x="1144" y="1"/>
                    <a:pt x="1099"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1"/>
            <p:cNvSpPr/>
            <p:nvPr/>
          </p:nvSpPr>
          <p:spPr>
            <a:xfrm>
              <a:off x="1503501" y="3496484"/>
              <a:ext cx="111026" cy="163505"/>
            </a:xfrm>
            <a:custGeom>
              <a:rect b="b" l="l" r="r" t="t"/>
              <a:pathLst>
                <a:path extrusionOk="0" h="2452" w="1665">
                  <a:moveTo>
                    <a:pt x="837" y="1"/>
                  </a:moveTo>
                  <a:cubicBezTo>
                    <a:pt x="385" y="1"/>
                    <a:pt x="25" y="534"/>
                    <a:pt x="13" y="1205"/>
                  </a:cubicBezTo>
                  <a:cubicBezTo>
                    <a:pt x="0" y="1875"/>
                    <a:pt x="353" y="2438"/>
                    <a:pt x="812" y="2451"/>
                  </a:cubicBezTo>
                  <a:cubicBezTo>
                    <a:pt x="817" y="2451"/>
                    <a:pt x="822" y="2451"/>
                    <a:pt x="827" y="2451"/>
                  </a:cubicBezTo>
                  <a:cubicBezTo>
                    <a:pt x="1279" y="2451"/>
                    <a:pt x="1652" y="1906"/>
                    <a:pt x="1664" y="1246"/>
                  </a:cubicBezTo>
                  <a:cubicBezTo>
                    <a:pt x="1664" y="564"/>
                    <a:pt x="1312" y="13"/>
                    <a:pt x="853" y="1"/>
                  </a:cubicBezTo>
                  <a:cubicBezTo>
                    <a:pt x="847" y="1"/>
                    <a:pt x="842" y="1"/>
                    <a:pt x="837"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1"/>
            <p:cNvSpPr/>
            <p:nvPr/>
          </p:nvSpPr>
          <p:spPr>
            <a:xfrm>
              <a:off x="1541044" y="3508687"/>
              <a:ext cx="32341" cy="128631"/>
            </a:xfrm>
            <a:custGeom>
              <a:rect b="b" l="l" r="r" t="t"/>
              <a:pathLst>
                <a:path extrusionOk="0" h="1929" w="485">
                  <a:moveTo>
                    <a:pt x="290" y="16"/>
                  </a:moveTo>
                  <a:cubicBezTo>
                    <a:pt x="290" y="28"/>
                    <a:pt x="261" y="66"/>
                    <a:pt x="236" y="132"/>
                  </a:cubicBezTo>
                  <a:cubicBezTo>
                    <a:pt x="211" y="211"/>
                    <a:pt x="170" y="302"/>
                    <a:pt x="158" y="434"/>
                  </a:cubicBezTo>
                  <a:cubicBezTo>
                    <a:pt x="145" y="551"/>
                    <a:pt x="158" y="683"/>
                    <a:pt x="198" y="802"/>
                  </a:cubicBezTo>
                  <a:cubicBezTo>
                    <a:pt x="236" y="919"/>
                    <a:pt x="315" y="1022"/>
                    <a:pt x="368" y="1129"/>
                  </a:cubicBezTo>
                  <a:cubicBezTo>
                    <a:pt x="434" y="1246"/>
                    <a:pt x="485" y="1378"/>
                    <a:pt x="485" y="1494"/>
                  </a:cubicBezTo>
                  <a:cubicBezTo>
                    <a:pt x="485" y="1560"/>
                    <a:pt x="485" y="1626"/>
                    <a:pt x="459" y="1692"/>
                  </a:cubicBezTo>
                  <a:cubicBezTo>
                    <a:pt x="447" y="1746"/>
                    <a:pt x="419" y="1784"/>
                    <a:pt x="381" y="1824"/>
                  </a:cubicBezTo>
                  <a:cubicBezTo>
                    <a:pt x="327" y="1903"/>
                    <a:pt x="249" y="1928"/>
                    <a:pt x="198" y="1916"/>
                  </a:cubicBezTo>
                  <a:cubicBezTo>
                    <a:pt x="145" y="1916"/>
                    <a:pt x="132" y="1903"/>
                    <a:pt x="132" y="1875"/>
                  </a:cubicBezTo>
                  <a:cubicBezTo>
                    <a:pt x="132" y="1850"/>
                    <a:pt x="211" y="1837"/>
                    <a:pt x="277" y="1730"/>
                  </a:cubicBezTo>
                  <a:cubicBezTo>
                    <a:pt x="302" y="1680"/>
                    <a:pt x="315" y="1614"/>
                    <a:pt x="315" y="1522"/>
                  </a:cubicBezTo>
                  <a:cubicBezTo>
                    <a:pt x="302" y="1444"/>
                    <a:pt x="261" y="1337"/>
                    <a:pt x="211" y="1233"/>
                  </a:cubicBezTo>
                  <a:cubicBezTo>
                    <a:pt x="158" y="1142"/>
                    <a:pt x="79" y="1010"/>
                    <a:pt x="41" y="853"/>
                  </a:cubicBezTo>
                  <a:cubicBezTo>
                    <a:pt x="0" y="695"/>
                    <a:pt x="0" y="538"/>
                    <a:pt x="41" y="409"/>
                  </a:cubicBezTo>
                  <a:cubicBezTo>
                    <a:pt x="79" y="264"/>
                    <a:pt x="132" y="157"/>
                    <a:pt x="183" y="95"/>
                  </a:cubicBezTo>
                  <a:cubicBezTo>
                    <a:pt x="236" y="28"/>
                    <a:pt x="277" y="0"/>
                    <a:pt x="290" y="1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1"/>
            <p:cNvSpPr/>
            <p:nvPr/>
          </p:nvSpPr>
          <p:spPr>
            <a:xfrm>
              <a:off x="1952748" y="4296486"/>
              <a:ext cx="164306" cy="154970"/>
            </a:xfrm>
            <a:custGeom>
              <a:rect b="b" l="l" r="r" t="t"/>
              <a:pathLst>
                <a:path extrusionOk="0" h="2324" w="2464">
                  <a:moveTo>
                    <a:pt x="1540" y="0"/>
                  </a:moveTo>
                  <a:cubicBezTo>
                    <a:pt x="1189" y="0"/>
                    <a:pt x="798" y="192"/>
                    <a:pt x="510" y="547"/>
                  </a:cubicBezTo>
                  <a:cubicBezTo>
                    <a:pt x="51" y="1082"/>
                    <a:pt x="0" y="1805"/>
                    <a:pt x="406" y="2145"/>
                  </a:cubicBezTo>
                  <a:cubicBezTo>
                    <a:pt x="550" y="2265"/>
                    <a:pt x="731" y="2323"/>
                    <a:pt x="923" y="2323"/>
                  </a:cubicBezTo>
                  <a:cubicBezTo>
                    <a:pt x="1274" y="2323"/>
                    <a:pt x="1664" y="2132"/>
                    <a:pt x="1950" y="1777"/>
                  </a:cubicBezTo>
                  <a:cubicBezTo>
                    <a:pt x="2410" y="1239"/>
                    <a:pt x="2463" y="519"/>
                    <a:pt x="2057" y="179"/>
                  </a:cubicBezTo>
                  <a:cubicBezTo>
                    <a:pt x="1913" y="58"/>
                    <a:pt x="1733" y="0"/>
                    <a:pt x="1540"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1"/>
            <p:cNvSpPr/>
            <p:nvPr/>
          </p:nvSpPr>
          <p:spPr>
            <a:xfrm>
              <a:off x="1988424" y="4317158"/>
              <a:ext cx="92755" cy="105825"/>
            </a:xfrm>
            <a:custGeom>
              <a:rect b="b" l="l" r="r" t="t"/>
              <a:pathLst>
                <a:path extrusionOk="0" h="1587" w="1391">
                  <a:moveTo>
                    <a:pt x="1390" y="26"/>
                  </a:moveTo>
                  <a:cubicBezTo>
                    <a:pt x="1390" y="39"/>
                    <a:pt x="1337" y="51"/>
                    <a:pt x="1258" y="92"/>
                  </a:cubicBezTo>
                  <a:cubicBezTo>
                    <a:pt x="1195" y="117"/>
                    <a:pt x="1088" y="183"/>
                    <a:pt x="997" y="262"/>
                  </a:cubicBezTo>
                  <a:cubicBezTo>
                    <a:pt x="906" y="353"/>
                    <a:pt x="840" y="473"/>
                    <a:pt x="786" y="602"/>
                  </a:cubicBezTo>
                  <a:cubicBezTo>
                    <a:pt x="749" y="721"/>
                    <a:pt x="749" y="866"/>
                    <a:pt x="723" y="995"/>
                  </a:cubicBezTo>
                  <a:cubicBezTo>
                    <a:pt x="708" y="1140"/>
                    <a:pt x="670" y="1272"/>
                    <a:pt x="591" y="1388"/>
                  </a:cubicBezTo>
                  <a:cubicBezTo>
                    <a:pt x="550" y="1441"/>
                    <a:pt x="500" y="1479"/>
                    <a:pt x="447" y="1520"/>
                  </a:cubicBezTo>
                  <a:cubicBezTo>
                    <a:pt x="393" y="1545"/>
                    <a:pt x="330" y="1574"/>
                    <a:pt x="277" y="1574"/>
                  </a:cubicBezTo>
                  <a:cubicBezTo>
                    <a:pt x="173" y="1586"/>
                    <a:pt x="94" y="1545"/>
                    <a:pt x="54" y="1508"/>
                  </a:cubicBezTo>
                  <a:cubicBezTo>
                    <a:pt x="0" y="1467"/>
                    <a:pt x="0" y="1441"/>
                    <a:pt x="16" y="1429"/>
                  </a:cubicBezTo>
                  <a:cubicBezTo>
                    <a:pt x="41" y="1401"/>
                    <a:pt x="120" y="1454"/>
                    <a:pt x="236" y="1416"/>
                  </a:cubicBezTo>
                  <a:cubicBezTo>
                    <a:pt x="302" y="1388"/>
                    <a:pt x="368" y="1350"/>
                    <a:pt x="409" y="1272"/>
                  </a:cubicBezTo>
                  <a:cubicBezTo>
                    <a:pt x="459" y="1193"/>
                    <a:pt x="488" y="1086"/>
                    <a:pt x="513" y="970"/>
                  </a:cubicBezTo>
                  <a:cubicBezTo>
                    <a:pt x="538" y="838"/>
                    <a:pt x="550" y="693"/>
                    <a:pt x="617" y="536"/>
                  </a:cubicBezTo>
                  <a:cubicBezTo>
                    <a:pt x="683" y="378"/>
                    <a:pt x="786" y="249"/>
                    <a:pt x="906" y="158"/>
                  </a:cubicBezTo>
                  <a:cubicBezTo>
                    <a:pt x="1022" y="80"/>
                    <a:pt x="1154" y="39"/>
                    <a:pt x="1246" y="14"/>
                  </a:cubicBezTo>
                  <a:cubicBezTo>
                    <a:pt x="1324" y="1"/>
                    <a:pt x="1390" y="14"/>
                    <a:pt x="1390"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1"/>
            <p:cNvSpPr/>
            <p:nvPr/>
          </p:nvSpPr>
          <p:spPr>
            <a:xfrm>
              <a:off x="1509570" y="3793425"/>
              <a:ext cx="118161" cy="171707"/>
            </a:xfrm>
            <a:custGeom>
              <a:rect b="b" l="l" r="r" t="t"/>
              <a:pathLst>
                <a:path extrusionOk="0" h="2575" w="1772">
                  <a:moveTo>
                    <a:pt x="936" y="1"/>
                  </a:moveTo>
                  <a:cubicBezTo>
                    <a:pt x="513" y="1"/>
                    <a:pt x="130" y="522"/>
                    <a:pt x="67" y="1209"/>
                  </a:cubicBezTo>
                  <a:cubicBezTo>
                    <a:pt x="0" y="1917"/>
                    <a:pt x="315" y="2533"/>
                    <a:pt x="762" y="2571"/>
                  </a:cubicBezTo>
                  <a:cubicBezTo>
                    <a:pt x="783" y="2573"/>
                    <a:pt x="804" y="2575"/>
                    <a:pt x="825" y="2575"/>
                  </a:cubicBezTo>
                  <a:cubicBezTo>
                    <a:pt x="1259" y="2575"/>
                    <a:pt x="1642" y="2054"/>
                    <a:pt x="1705" y="1366"/>
                  </a:cubicBezTo>
                  <a:cubicBezTo>
                    <a:pt x="1771" y="659"/>
                    <a:pt x="1457" y="42"/>
                    <a:pt x="998" y="5"/>
                  </a:cubicBezTo>
                  <a:cubicBezTo>
                    <a:pt x="977" y="2"/>
                    <a:pt x="957" y="1"/>
                    <a:pt x="936"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1"/>
            <p:cNvSpPr/>
            <p:nvPr/>
          </p:nvSpPr>
          <p:spPr>
            <a:xfrm>
              <a:off x="1541044" y="3798960"/>
              <a:ext cx="47211" cy="153770"/>
            </a:xfrm>
            <a:custGeom>
              <a:rect b="b" l="l" r="r" t="t"/>
              <a:pathLst>
                <a:path extrusionOk="0" h="2306" w="708">
                  <a:moveTo>
                    <a:pt x="327" y="2293"/>
                  </a:moveTo>
                  <a:cubicBezTo>
                    <a:pt x="327" y="2306"/>
                    <a:pt x="261" y="2268"/>
                    <a:pt x="198" y="2189"/>
                  </a:cubicBezTo>
                  <a:cubicBezTo>
                    <a:pt x="132" y="2111"/>
                    <a:pt x="66" y="1991"/>
                    <a:pt x="25" y="1821"/>
                  </a:cubicBezTo>
                  <a:cubicBezTo>
                    <a:pt x="13" y="1743"/>
                    <a:pt x="0" y="1651"/>
                    <a:pt x="13" y="1560"/>
                  </a:cubicBezTo>
                  <a:cubicBezTo>
                    <a:pt x="13" y="1519"/>
                    <a:pt x="25" y="1466"/>
                    <a:pt x="54" y="1415"/>
                  </a:cubicBezTo>
                  <a:cubicBezTo>
                    <a:pt x="91" y="1362"/>
                    <a:pt x="132" y="1324"/>
                    <a:pt x="158" y="1296"/>
                  </a:cubicBezTo>
                  <a:cubicBezTo>
                    <a:pt x="198" y="1258"/>
                    <a:pt x="224" y="1246"/>
                    <a:pt x="249" y="1217"/>
                  </a:cubicBezTo>
                  <a:cubicBezTo>
                    <a:pt x="277" y="1192"/>
                    <a:pt x="302" y="1167"/>
                    <a:pt x="315" y="1126"/>
                  </a:cubicBezTo>
                  <a:cubicBezTo>
                    <a:pt x="368" y="1073"/>
                    <a:pt x="393" y="1010"/>
                    <a:pt x="419" y="956"/>
                  </a:cubicBezTo>
                  <a:cubicBezTo>
                    <a:pt x="526" y="708"/>
                    <a:pt x="485" y="472"/>
                    <a:pt x="434" y="302"/>
                  </a:cubicBezTo>
                  <a:cubicBezTo>
                    <a:pt x="368" y="129"/>
                    <a:pt x="302" y="38"/>
                    <a:pt x="327" y="13"/>
                  </a:cubicBezTo>
                  <a:cubicBezTo>
                    <a:pt x="340" y="0"/>
                    <a:pt x="368" y="13"/>
                    <a:pt x="419" y="38"/>
                  </a:cubicBezTo>
                  <a:cubicBezTo>
                    <a:pt x="459" y="79"/>
                    <a:pt x="526" y="129"/>
                    <a:pt x="576" y="223"/>
                  </a:cubicBezTo>
                  <a:cubicBezTo>
                    <a:pt x="629" y="315"/>
                    <a:pt x="670" y="431"/>
                    <a:pt x="695" y="576"/>
                  </a:cubicBezTo>
                  <a:cubicBezTo>
                    <a:pt x="708" y="720"/>
                    <a:pt x="683" y="878"/>
                    <a:pt x="617" y="1035"/>
                  </a:cubicBezTo>
                  <a:cubicBezTo>
                    <a:pt x="592" y="1114"/>
                    <a:pt x="551" y="1192"/>
                    <a:pt x="485" y="1258"/>
                  </a:cubicBezTo>
                  <a:cubicBezTo>
                    <a:pt x="459" y="1296"/>
                    <a:pt x="434" y="1324"/>
                    <a:pt x="393" y="1362"/>
                  </a:cubicBezTo>
                  <a:cubicBezTo>
                    <a:pt x="356" y="1387"/>
                    <a:pt x="315" y="1415"/>
                    <a:pt x="290" y="1441"/>
                  </a:cubicBezTo>
                  <a:cubicBezTo>
                    <a:pt x="249" y="1466"/>
                    <a:pt x="224" y="1482"/>
                    <a:pt x="211" y="1507"/>
                  </a:cubicBezTo>
                  <a:cubicBezTo>
                    <a:pt x="198" y="1519"/>
                    <a:pt x="183" y="1560"/>
                    <a:pt x="183" y="1585"/>
                  </a:cubicBezTo>
                  <a:cubicBezTo>
                    <a:pt x="170" y="1664"/>
                    <a:pt x="158" y="1730"/>
                    <a:pt x="170" y="1809"/>
                  </a:cubicBezTo>
                  <a:cubicBezTo>
                    <a:pt x="170" y="1953"/>
                    <a:pt x="224" y="2070"/>
                    <a:pt x="261" y="2148"/>
                  </a:cubicBezTo>
                  <a:cubicBezTo>
                    <a:pt x="302" y="2240"/>
                    <a:pt x="340" y="2280"/>
                    <a:pt x="327" y="2293"/>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1"/>
            <p:cNvSpPr/>
            <p:nvPr/>
          </p:nvSpPr>
          <p:spPr>
            <a:xfrm>
              <a:off x="1384538" y="3661725"/>
              <a:ext cx="143567" cy="119695"/>
            </a:xfrm>
            <a:custGeom>
              <a:rect b="b" l="l" r="r" t="t"/>
              <a:pathLst>
                <a:path extrusionOk="0" h="1795" w="2153">
                  <a:moveTo>
                    <a:pt x="784" y="1"/>
                  </a:moveTo>
                  <a:cubicBezTo>
                    <a:pt x="578" y="1"/>
                    <a:pt x="396" y="73"/>
                    <a:pt x="278" y="221"/>
                  </a:cubicBezTo>
                  <a:cubicBezTo>
                    <a:pt x="1" y="552"/>
                    <a:pt x="146" y="1115"/>
                    <a:pt x="592" y="1479"/>
                  </a:cubicBezTo>
                  <a:cubicBezTo>
                    <a:pt x="828" y="1688"/>
                    <a:pt x="1109" y="1794"/>
                    <a:pt x="1359" y="1794"/>
                  </a:cubicBezTo>
                  <a:cubicBezTo>
                    <a:pt x="1566" y="1794"/>
                    <a:pt x="1752" y="1722"/>
                    <a:pt x="1875" y="1574"/>
                  </a:cubicBezTo>
                  <a:cubicBezTo>
                    <a:pt x="2152" y="1244"/>
                    <a:pt x="2008" y="681"/>
                    <a:pt x="1561" y="316"/>
                  </a:cubicBezTo>
                  <a:cubicBezTo>
                    <a:pt x="1316" y="107"/>
                    <a:pt x="1033" y="1"/>
                    <a:pt x="784"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1"/>
            <p:cNvSpPr/>
            <p:nvPr/>
          </p:nvSpPr>
          <p:spPr>
            <a:xfrm>
              <a:off x="1411612" y="3679997"/>
              <a:ext cx="96356" cy="72684"/>
            </a:xfrm>
            <a:custGeom>
              <a:rect b="b" l="l" r="r" t="t"/>
              <a:pathLst>
                <a:path extrusionOk="0" h="1090" w="1445">
                  <a:moveTo>
                    <a:pt x="29" y="1"/>
                  </a:moveTo>
                  <a:cubicBezTo>
                    <a:pt x="42" y="1"/>
                    <a:pt x="54" y="42"/>
                    <a:pt x="67" y="120"/>
                  </a:cubicBezTo>
                  <a:cubicBezTo>
                    <a:pt x="95" y="199"/>
                    <a:pt x="120" y="290"/>
                    <a:pt x="186" y="381"/>
                  </a:cubicBezTo>
                  <a:cubicBezTo>
                    <a:pt x="252" y="473"/>
                    <a:pt x="344" y="551"/>
                    <a:pt x="447" y="564"/>
                  </a:cubicBezTo>
                  <a:cubicBezTo>
                    <a:pt x="488" y="576"/>
                    <a:pt x="539" y="564"/>
                    <a:pt x="605" y="551"/>
                  </a:cubicBezTo>
                  <a:cubicBezTo>
                    <a:pt x="658" y="539"/>
                    <a:pt x="737" y="526"/>
                    <a:pt x="803" y="526"/>
                  </a:cubicBezTo>
                  <a:cubicBezTo>
                    <a:pt x="932" y="526"/>
                    <a:pt x="1051" y="551"/>
                    <a:pt x="1155" y="605"/>
                  </a:cubicBezTo>
                  <a:cubicBezTo>
                    <a:pt x="1208" y="630"/>
                    <a:pt x="1246" y="655"/>
                    <a:pt x="1300" y="696"/>
                  </a:cubicBezTo>
                  <a:cubicBezTo>
                    <a:pt x="1337" y="734"/>
                    <a:pt x="1366" y="775"/>
                    <a:pt x="1391" y="812"/>
                  </a:cubicBezTo>
                  <a:cubicBezTo>
                    <a:pt x="1444" y="891"/>
                    <a:pt x="1444" y="985"/>
                    <a:pt x="1432" y="1036"/>
                  </a:cubicBezTo>
                  <a:cubicBezTo>
                    <a:pt x="1403" y="1089"/>
                    <a:pt x="1378" y="1089"/>
                    <a:pt x="1366" y="1089"/>
                  </a:cubicBezTo>
                  <a:cubicBezTo>
                    <a:pt x="1337" y="1076"/>
                    <a:pt x="1337" y="1048"/>
                    <a:pt x="1337" y="1023"/>
                  </a:cubicBezTo>
                  <a:cubicBezTo>
                    <a:pt x="1325" y="998"/>
                    <a:pt x="1300" y="957"/>
                    <a:pt x="1259" y="907"/>
                  </a:cubicBezTo>
                  <a:cubicBezTo>
                    <a:pt x="1221" y="866"/>
                    <a:pt x="1168" y="828"/>
                    <a:pt x="1076" y="800"/>
                  </a:cubicBezTo>
                  <a:cubicBezTo>
                    <a:pt x="998" y="762"/>
                    <a:pt x="907" y="749"/>
                    <a:pt x="803" y="749"/>
                  </a:cubicBezTo>
                  <a:cubicBezTo>
                    <a:pt x="749" y="749"/>
                    <a:pt x="708" y="749"/>
                    <a:pt x="645" y="762"/>
                  </a:cubicBezTo>
                  <a:cubicBezTo>
                    <a:pt x="605" y="762"/>
                    <a:pt x="567" y="775"/>
                    <a:pt x="526" y="775"/>
                  </a:cubicBezTo>
                  <a:cubicBezTo>
                    <a:pt x="488" y="775"/>
                    <a:pt x="447" y="762"/>
                    <a:pt x="410" y="749"/>
                  </a:cubicBezTo>
                  <a:cubicBezTo>
                    <a:pt x="237" y="708"/>
                    <a:pt x="120" y="576"/>
                    <a:pt x="67" y="447"/>
                  </a:cubicBezTo>
                  <a:cubicBezTo>
                    <a:pt x="16" y="328"/>
                    <a:pt x="1" y="212"/>
                    <a:pt x="1" y="133"/>
                  </a:cubicBezTo>
                  <a:cubicBezTo>
                    <a:pt x="1" y="54"/>
                    <a:pt x="16" y="1"/>
                    <a:pt x="29" y="1"/>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1"/>
            <p:cNvSpPr/>
            <p:nvPr/>
          </p:nvSpPr>
          <p:spPr>
            <a:xfrm>
              <a:off x="2080247" y="3953466"/>
              <a:ext cx="204582" cy="123896"/>
            </a:xfrm>
            <a:custGeom>
              <a:rect b="b" l="l" r="r" t="t"/>
              <a:pathLst>
                <a:path extrusionOk="0" h="1858" w="3068">
                  <a:moveTo>
                    <a:pt x="2333" y="0"/>
                  </a:moveTo>
                  <a:cubicBezTo>
                    <a:pt x="2069" y="0"/>
                    <a:pt x="1734" y="95"/>
                    <a:pt x="1363" y="224"/>
                  </a:cubicBezTo>
                  <a:cubicBezTo>
                    <a:pt x="605" y="473"/>
                    <a:pt x="1" y="762"/>
                    <a:pt x="170" y="1272"/>
                  </a:cubicBezTo>
                  <a:cubicBezTo>
                    <a:pt x="291" y="1643"/>
                    <a:pt x="707" y="1858"/>
                    <a:pt x="1204" y="1858"/>
                  </a:cubicBezTo>
                  <a:cubicBezTo>
                    <a:pt x="1409" y="1858"/>
                    <a:pt x="1629" y="1821"/>
                    <a:pt x="1847" y="1744"/>
                  </a:cubicBezTo>
                  <a:cubicBezTo>
                    <a:pt x="2595" y="1495"/>
                    <a:pt x="3067" y="866"/>
                    <a:pt x="2885" y="357"/>
                  </a:cubicBezTo>
                  <a:cubicBezTo>
                    <a:pt x="2798" y="98"/>
                    <a:pt x="2602" y="0"/>
                    <a:pt x="233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1"/>
            <p:cNvSpPr/>
            <p:nvPr/>
          </p:nvSpPr>
          <p:spPr>
            <a:xfrm>
              <a:off x="2101253" y="3969270"/>
              <a:ext cx="150436" cy="55213"/>
            </a:xfrm>
            <a:custGeom>
              <a:rect b="b" l="l" r="r" t="t"/>
              <a:pathLst>
                <a:path extrusionOk="0" h="828" w="2256">
                  <a:moveTo>
                    <a:pt x="0" y="749"/>
                  </a:moveTo>
                  <a:cubicBezTo>
                    <a:pt x="0" y="736"/>
                    <a:pt x="54" y="736"/>
                    <a:pt x="145" y="736"/>
                  </a:cubicBezTo>
                  <a:cubicBezTo>
                    <a:pt x="236" y="736"/>
                    <a:pt x="352" y="708"/>
                    <a:pt x="485" y="683"/>
                  </a:cubicBezTo>
                  <a:cubicBezTo>
                    <a:pt x="746" y="604"/>
                    <a:pt x="1076" y="484"/>
                    <a:pt x="1324" y="393"/>
                  </a:cubicBezTo>
                  <a:cubicBezTo>
                    <a:pt x="1809" y="186"/>
                    <a:pt x="2202" y="0"/>
                    <a:pt x="2240" y="54"/>
                  </a:cubicBezTo>
                  <a:cubicBezTo>
                    <a:pt x="2255" y="79"/>
                    <a:pt x="2177" y="170"/>
                    <a:pt x="2032" y="264"/>
                  </a:cubicBezTo>
                  <a:cubicBezTo>
                    <a:pt x="1887" y="368"/>
                    <a:pt x="1664" y="484"/>
                    <a:pt x="1403" y="591"/>
                  </a:cubicBezTo>
                  <a:cubicBezTo>
                    <a:pt x="1154" y="695"/>
                    <a:pt x="799" y="786"/>
                    <a:pt x="510" y="815"/>
                  </a:cubicBezTo>
                  <a:cubicBezTo>
                    <a:pt x="368" y="827"/>
                    <a:pt x="236" y="827"/>
                    <a:pt x="145" y="815"/>
                  </a:cubicBezTo>
                  <a:cubicBezTo>
                    <a:pt x="38" y="786"/>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1"/>
            <p:cNvSpPr/>
            <p:nvPr/>
          </p:nvSpPr>
          <p:spPr>
            <a:xfrm>
              <a:off x="2017365" y="4139580"/>
              <a:ext cx="143301" cy="148035"/>
            </a:xfrm>
            <a:custGeom>
              <a:rect b="b" l="l" r="r" t="t"/>
              <a:pathLst>
                <a:path extrusionOk="0" h="2220" w="2149">
                  <a:moveTo>
                    <a:pt x="773" y="0"/>
                  </a:moveTo>
                  <a:cubicBezTo>
                    <a:pt x="641" y="0"/>
                    <a:pt x="515" y="35"/>
                    <a:pt x="406" y="107"/>
                  </a:cubicBezTo>
                  <a:cubicBezTo>
                    <a:pt x="13" y="368"/>
                    <a:pt x="0" y="1025"/>
                    <a:pt x="368" y="1588"/>
                  </a:cubicBezTo>
                  <a:cubicBezTo>
                    <a:pt x="632" y="1986"/>
                    <a:pt x="1027" y="2220"/>
                    <a:pt x="1375" y="2220"/>
                  </a:cubicBezTo>
                  <a:cubicBezTo>
                    <a:pt x="1508" y="2220"/>
                    <a:pt x="1634" y="2186"/>
                    <a:pt x="1743" y="2114"/>
                  </a:cubicBezTo>
                  <a:cubicBezTo>
                    <a:pt x="2136" y="1849"/>
                    <a:pt x="2148" y="1183"/>
                    <a:pt x="1783" y="632"/>
                  </a:cubicBezTo>
                  <a:cubicBezTo>
                    <a:pt x="1517" y="234"/>
                    <a:pt x="1121" y="0"/>
                    <a:pt x="773"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1"/>
            <p:cNvSpPr/>
            <p:nvPr/>
          </p:nvSpPr>
          <p:spPr>
            <a:xfrm>
              <a:off x="1568118" y="3638320"/>
              <a:ext cx="205382" cy="123629"/>
            </a:xfrm>
            <a:custGeom>
              <a:rect b="b" l="l" r="r" t="t"/>
              <a:pathLst>
                <a:path extrusionOk="0" h="1854" w="3080">
                  <a:moveTo>
                    <a:pt x="2353" y="1"/>
                  </a:moveTo>
                  <a:cubicBezTo>
                    <a:pt x="2088" y="1"/>
                    <a:pt x="1750" y="96"/>
                    <a:pt x="1378" y="220"/>
                  </a:cubicBezTo>
                  <a:cubicBezTo>
                    <a:pt x="616" y="469"/>
                    <a:pt x="0" y="758"/>
                    <a:pt x="186" y="1267"/>
                  </a:cubicBezTo>
                  <a:cubicBezTo>
                    <a:pt x="306" y="1639"/>
                    <a:pt x="720" y="1853"/>
                    <a:pt x="1217" y="1853"/>
                  </a:cubicBezTo>
                  <a:cubicBezTo>
                    <a:pt x="1423" y="1853"/>
                    <a:pt x="1643" y="1817"/>
                    <a:pt x="1862" y="1739"/>
                  </a:cubicBezTo>
                  <a:cubicBezTo>
                    <a:pt x="2607" y="1491"/>
                    <a:pt x="3079" y="862"/>
                    <a:pt x="2897" y="352"/>
                  </a:cubicBezTo>
                  <a:cubicBezTo>
                    <a:pt x="2812" y="96"/>
                    <a:pt x="2618" y="1"/>
                    <a:pt x="2353"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1"/>
            <p:cNvSpPr/>
            <p:nvPr/>
          </p:nvSpPr>
          <p:spPr>
            <a:xfrm>
              <a:off x="1589923" y="3653790"/>
              <a:ext cx="150436" cy="55213"/>
            </a:xfrm>
            <a:custGeom>
              <a:rect b="b" l="l" r="r" t="t"/>
              <a:pathLst>
                <a:path extrusionOk="0" h="828" w="2256">
                  <a:moveTo>
                    <a:pt x="0" y="749"/>
                  </a:moveTo>
                  <a:cubicBezTo>
                    <a:pt x="0" y="734"/>
                    <a:pt x="54" y="749"/>
                    <a:pt x="145" y="734"/>
                  </a:cubicBezTo>
                  <a:cubicBezTo>
                    <a:pt x="236" y="734"/>
                    <a:pt x="343" y="708"/>
                    <a:pt x="488" y="683"/>
                  </a:cubicBezTo>
                  <a:cubicBezTo>
                    <a:pt x="749" y="605"/>
                    <a:pt x="1076" y="498"/>
                    <a:pt x="1324" y="394"/>
                  </a:cubicBezTo>
                  <a:cubicBezTo>
                    <a:pt x="1809" y="183"/>
                    <a:pt x="2202" y="1"/>
                    <a:pt x="2230" y="54"/>
                  </a:cubicBezTo>
                  <a:cubicBezTo>
                    <a:pt x="2255" y="92"/>
                    <a:pt x="2177" y="171"/>
                    <a:pt x="2032" y="262"/>
                  </a:cubicBezTo>
                  <a:cubicBezTo>
                    <a:pt x="1887" y="369"/>
                    <a:pt x="1667" y="485"/>
                    <a:pt x="1403" y="592"/>
                  </a:cubicBezTo>
                  <a:cubicBezTo>
                    <a:pt x="1154" y="696"/>
                    <a:pt x="802" y="787"/>
                    <a:pt x="513" y="812"/>
                  </a:cubicBezTo>
                  <a:cubicBezTo>
                    <a:pt x="368" y="828"/>
                    <a:pt x="236" y="828"/>
                    <a:pt x="132" y="812"/>
                  </a:cubicBezTo>
                  <a:cubicBezTo>
                    <a:pt x="41" y="787"/>
                    <a:pt x="0" y="749"/>
                    <a:pt x="0" y="74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1"/>
            <p:cNvSpPr/>
            <p:nvPr/>
          </p:nvSpPr>
          <p:spPr>
            <a:xfrm>
              <a:off x="1753498" y="3981740"/>
              <a:ext cx="144968" cy="170040"/>
            </a:xfrm>
            <a:custGeom>
              <a:rect b="b" l="l" r="r" t="t"/>
              <a:pathLst>
                <a:path extrusionOk="0" h="2550" w="2174">
                  <a:moveTo>
                    <a:pt x="1218" y="1"/>
                  </a:moveTo>
                  <a:cubicBezTo>
                    <a:pt x="766" y="1"/>
                    <a:pt x="320" y="420"/>
                    <a:pt x="170" y="1033"/>
                  </a:cubicBezTo>
                  <a:cubicBezTo>
                    <a:pt x="0" y="1728"/>
                    <a:pt x="261" y="2395"/>
                    <a:pt x="771" y="2527"/>
                  </a:cubicBezTo>
                  <a:cubicBezTo>
                    <a:pt x="831" y="2542"/>
                    <a:pt x="891" y="2550"/>
                    <a:pt x="951" y="2550"/>
                  </a:cubicBezTo>
                  <a:cubicBezTo>
                    <a:pt x="1407" y="2550"/>
                    <a:pt x="1854" y="2132"/>
                    <a:pt x="2004" y="1518"/>
                  </a:cubicBezTo>
                  <a:cubicBezTo>
                    <a:pt x="2174" y="823"/>
                    <a:pt x="1913" y="156"/>
                    <a:pt x="1400" y="24"/>
                  </a:cubicBezTo>
                  <a:cubicBezTo>
                    <a:pt x="1340" y="8"/>
                    <a:pt x="1279" y="1"/>
                    <a:pt x="1218"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1"/>
            <p:cNvSpPr/>
            <p:nvPr/>
          </p:nvSpPr>
          <p:spPr>
            <a:xfrm>
              <a:off x="1808445" y="4006813"/>
              <a:ext cx="42010" cy="130298"/>
            </a:xfrm>
            <a:custGeom>
              <a:rect b="b" l="l" r="r" t="t"/>
              <a:pathLst>
                <a:path extrusionOk="0" h="1954" w="630">
                  <a:moveTo>
                    <a:pt x="0" y="1953"/>
                  </a:moveTo>
                  <a:cubicBezTo>
                    <a:pt x="0" y="1941"/>
                    <a:pt x="41" y="1903"/>
                    <a:pt x="79" y="1837"/>
                  </a:cubicBezTo>
                  <a:cubicBezTo>
                    <a:pt x="133" y="1771"/>
                    <a:pt x="199" y="1680"/>
                    <a:pt x="236" y="1560"/>
                  </a:cubicBezTo>
                  <a:cubicBezTo>
                    <a:pt x="290" y="1444"/>
                    <a:pt x="302" y="1299"/>
                    <a:pt x="290" y="1167"/>
                  </a:cubicBezTo>
                  <a:cubicBezTo>
                    <a:pt x="261" y="1038"/>
                    <a:pt x="211" y="906"/>
                    <a:pt x="170" y="774"/>
                  </a:cubicBezTo>
                  <a:cubicBezTo>
                    <a:pt x="133" y="645"/>
                    <a:pt x="104" y="500"/>
                    <a:pt x="133" y="368"/>
                  </a:cubicBezTo>
                  <a:cubicBezTo>
                    <a:pt x="145" y="302"/>
                    <a:pt x="158" y="236"/>
                    <a:pt x="199" y="186"/>
                  </a:cubicBezTo>
                  <a:cubicBezTo>
                    <a:pt x="236" y="132"/>
                    <a:pt x="277" y="94"/>
                    <a:pt x="315" y="66"/>
                  </a:cubicBezTo>
                  <a:cubicBezTo>
                    <a:pt x="406" y="0"/>
                    <a:pt x="497" y="0"/>
                    <a:pt x="551" y="16"/>
                  </a:cubicBezTo>
                  <a:cubicBezTo>
                    <a:pt x="604" y="28"/>
                    <a:pt x="629" y="54"/>
                    <a:pt x="629" y="79"/>
                  </a:cubicBezTo>
                  <a:cubicBezTo>
                    <a:pt x="617" y="107"/>
                    <a:pt x="513" y="94"/>
                    <a:pt x="419" y="186"/>
                  </a:cubicBezTo>
                  <a:cubicBezTo>
                    <a:pt x="381" y="236"/>
                    <a:pt x="340" y="302"/>
                    <a:pt x="328" y="393"/>
                  </a:cubicBezTo>
                  <a:cubicBezTo>
                    <a:pt x="328" y="488"/>
                    <a:pt x="340" y="591"/>
                    <a:pt x="381" y="708"/>
                  </a:cubicBezTo>
                  <a:cubicBezTo>
                    <a:pt x="406" y="827"/>
                    <a:pt x="460" y="985"/>
                    <a:pt x="472" y="1154"/>
                  </a:cubicBezTo>
                  <a:cubicBezTo>
                    <a:pt x="485" y="1324"/>
                    <a:pt x="434" y="1481"/>
                    <a:pt x="368" y="1614"/>
                  </a:cubicBezTo>
                  <a:cubicBezTo>
                    <a:pt x="302" y="1746"/>
                    <a:pt x="211" y="1837"/>
                    <a:pt x="133" y="1887"/>
                  </a:cubicBezTo>
                  <a:cubicBezTo>
                    <a:pt x="66" y="1941"/>
                    <a:pt x="13" y="1953"/>
                    <a:pt x="0" y="1953"/>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1"/>
            <p:cNvSpPr/>
            <p:nvPr/>
          </p:nvSpPr>
          <p:spPr>
            <a:xfrm>
              <a:off x="1864459" y="3698868"/>
              <a:ext cx="179176" cy="145435"/>
            </a:xfrm>
            <a:custGeom>
              <a:rect b="b" l="l" r="r" t="t"/>
              <a:pathLst>
                <a:path extrusionOk="0" h="2181" w="2687">
                  <a:moveTo>
                    <a:pt x="992" y="1"/>
                  </a:moveTo>
                  <a:cubicBezTo>
                    <a:pt x="710" y="1"/>
                    <a:pt x="462" y="103"/>
                    <a:pt x="315" y="309"/>
                  </a:cubicBezTo>
                  <a:cubicBezTo>
                    <a:pt x="0" y="727"/>
                    <a:pt x="208" y="1423"/>
                    <a:pt x="774" y="1853"/>
                  </a:cubicBezTo>
                  <a:cubicBezTo>
                    <a:pt x="1064" y="2072"/>
                    <a:pt x="1387" y="2181"/>
                    <a:pt x="1677" y="2181"/>
                  </a:cubicBezTo>
                  <a:cubicBezTo>
                    <a:pt x="1963" y="2181"/>
                    <a:pt x="2216" y="2075"/>
                    <a:pt x="2372" y="1866"/>
                  </a:cubicBezTo>
                  <a:cubicBezTo>
                    <a:pt x="2686" y="1448"/>
                    <a:pt x="2476" y="753"/>
                    <a:pt x="1913" y="334"/>
                  </a:cubicBezTo>
                  <a:cubicBezTo>
                    <a:pt x="1618" y="112"/>
                    <a:pt x="1286" y="1"/>
                    <a:pt x="992" y="1"/>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1"/>
            <p:cNvSpPr/>
            <p:nvPr/>
          </p:nvSpPr>
          <p:spPr>
            <a:xfrm>
              <a:off x="1902802" y="3727209"/>
              <a:ext cx="110226" cy="88354"/>
            </a:xfrm>
            <a:custGeom>
              <a:rect b="b" l="l" r="r" t="t"/>
              <a:pathLst>
                <a:path extrusionOk="0" h="1325" w="1653">
                  <a:moveTo>
                    <a:pt x="1639" y="1312"/>
                  </a:moveTo>
                  <a:cubicBezTo>
                    <a:pt x="1627" y="1325"/>
                    <a:pt x="1599" y="1271"/>
                    <a:pt x="1561" y="1193"/>
                  </a:cubicBezTo>
                  <a:cubicBezTo>
                    <a:pt x="1520" y="1126"/>
                    <a:pt x="1457" y="1023"/>
                    <a:pt x="1363" y="944"/>
                  </a:cubicBezTo>
                  <a:cubicBezTo>
                    <a:pt x="1271" y="853"/>
                    <a:pt x="1155" y="787"/>
                    <a:pt x="1023" y="749"/>
                  </a:cubicBezTo>
                  <a:cubicBezTo>
                    <a:pt x="891" y="721"/>
                    <a:pt x="749" y="721"/>
                    <a:pt x="617" y="708"/>
                  </a:cubicBezTo>
                  <a:cubicBezTo>
                    <a:pt x="485" y="696"/>
                    <a:pt x="340" y="655"/>
                    <a:pt x="237" y="576"/>
                  </a:cubicBezTo>
                  <a:cubicBezTo>
                    <a:pt x="171" y="551"/>
                    <a:pt x="120" y="497"/>
                    <a:pt x="92" y="447"/>
                  </a:cubicBezTo>
                  <a:cubicBezTo>
                    <a:pt x="54" y="394"/>
                    <a:pt x="26" y="340"/>
                    <a:pt x="26" y="290"/>
                  </a:cubicBezTo>
                  <a:cubicBezTo>
                    <a:pt x="1" y="183"/>
                    <a:pt x="26" y="92"/>
                    <a:pt x="67" y="54"/>
                  </a:cubicBezTo>
                  <a:cubicBezTo>
                    <a:pt x="105" y="0"/>
                    <a:pt x="133" y="0"/>
                    <a:pt x="145" y="13"/>
                  </a:cubicBezTo>
                  <a:cubicBezTo>
                    <a:pt x="171" y="26"/>
                    <a:pt x="120" y="120"/>
                    <a:pt x="171" y="236"/>
                  </a:cubicBezTo>
                  <a:cubicBezTo>
                    <a:pt x="199" y="302"/>
                    <a:pt x="249" y="356"/>
                    <a:pt x="328" y="406"/>
                  </a:cubicBezTo>
                  <a:cubicBezTo>
                    <a:pt x="407" y="447"/>
                    <a:pt x="513" y="472"/>
                    <a:pt x="642" y="485"/>
                  </a:cubicBezTo>
                  <a:cubicBezTo>
                    <a:pt x="762" y="497"/>
                    <a:pt x="919" y="513"/>
                    <a:pt x="1076" y="563"/>
                  </a:cubicBezTo>
                  <a:cubicBezTo>
                    <a:pt x="1234" y="617"/>
                    <a:pt x="1378" y="733"/>
                    <a:pt x="1470" y="840"/>
                  </a:cubicBezTo>
                  <a:cubicBezTo>
                    <a:pt x="1561" y="957"/>
                    <a:pt x="1614" y="1076"/>
                    <a:pt x="1627" y="1167"/>
                  </a:cubicBezTo>
                  <a:cubicBezTo>
                    <a:pt x="1652" y="1259"/>
                    <a:pt x="1639" y="1312"/>
                    <a:pt x="1639" y="1312"/>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1"/>
            <p:cNvSpPr/>
            <p:nvPr/>
          </p:nvSpPr>
          <p:spPr>
            <a:xfrm>
              <a:off x="1870528" y="4075897"/>
              <a:ext cx="187111" cy="160972"/>
            </a:xfrm>
            <a:custGeom>
              <a:rect b="b" l="l" r="r" t="t"/>
              <a:pathLst>
                <a:path extrusionOk="0" h="2414" w="2806">
                  <a:moveTo>
                    <a:pt x="1843" y="0"/>
                  </a:moveTo>
                  <a:cubicBezTo>
                    <a:pt x="1480" y="0"/>
                    <a:pt x="1056" y="189"/>
                    <a:pt x="708" y="537"/>
                  </a:cubicBezTo>
                  <a:cubicBezTo>
                    <a:pt x="145" y="1103"/>
                    <a:pt x="0" y="1861"/>
                    <a:pt x="381" y="2254"/>
                  </a:cubicBezTo>
                  <a:cubicBezTo>
                    <a:pt x="488" y="2365"/>
                    <a:pt x="604" y="2413"/>
                    <a:pt x="727" y="2413"/>
                  </a:cubicBezTo>
                  <a:cubicBezTo>
                    <a:pt x="1041" y="2413"/>
                    <a:pt x="1405" y="2099"/>
                    <a:pt x="1809" y="1704"/>
                  </a:cubicBezTo>
                  <a:cubicBezTo>
                    <a:pt x="2372" y="1141"/>
                    <a:pt x="2806" y="615"/>
                    <a:pt x="2413" y="222"/>
                  </a:cubicBezTo>
                  <a:cubicBezTo>
                    <a:pt x="2268" y="72"/>
                    <a:pt x="2067" y="0"/>
                    <a:pt x="1843" y="0"/>
                  </a:cubicBezTo>
                  <a:close/>
                </a:path>
              </a:pathLst>
            </a:custGeom>
            <a:solidFill>
              <a:srgbClr val="4711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1"/>
            <p:cNvSpPr/>
            <p:nvPr/>
          </p:nvSpPr>
          <p:spPr>
            <a:xfrm>
              <a:off x="1916006" y="4111639"/>
              <a:ext cx="116294" cy="110159"/>
            </a:xfrm>
            <a:custGeom>
              <a:rect b="b" l="l" r="r" t="t"/>
              <a:pathLst>
                <a:path extrusionOk="0" h="1652" w="1744">
                  <a:moveTo>
                    <a:pt x="1743" y="29"/>
                  </a:moveTo>
                  <a:cubicBezTo>
                    <a:pt x="1743" y="42"/>
                    <a:pt x="1690" y="54"/>
                    <a:pt x="1611" y="95"/>
                  </a:cubicBezTo>
                  <a:cubicBezTo>
                    <a:pt x="1533" y="133"/>
                    <a:pt x="1441" y="199"/>
                    <a:pt x="1338" y="290"/>
                  </a:cubicBezTo>
                  <a:cubicBezTo>
                    <a:pt x="1127" y="472"/>
                    <a:pt x="878" y="724"/>
                    <a:pt x="709" y="919"/>
                  </a:cubicBezTo>
                  <a:cubicBezTo>
                    <a:pt x="353" y="1312"/>
                    <a:pt x="92" y="1652"/>
                    <a:pt x="26" y="1627"/>
                  </a:cubicBezTo>
                  <a:cubicBezTo>
                    <a:pt x="1" y="1602"/>
                    <a:pt x="39" y="1495"/>
                    <a:pt x="117" y="1337"/>
                  </a:cubicBezTo>
                  <a:cubicBezTo>
                    <a:pt x="209" y="1180"/>
                    <a:pt x="353" y="985"/>
                    <a:pt x="551" y="774"/>
                  </a:cubicBezTo>
                  <a:cubicBezTo>
                    <a:pt x="734" y="567"/>
                    <a:pt x="1007" y="343"/>
                    <a:pt x="1243" y="186"/>
                  </a:cubicBezTo>
                  <a:cubicBezTo>
                    <a:pt x="1363" y="108"/>
                    <a:pt x="1495" y="42"/>
                    <a:pt x="1586" y="29"/>
                  </a:cubicBezTo>
                  <a:cubicBezTo>
                    <a:pt x="1677" y="1"/>
                    <a:pt x="1743" y="16"/>
                    <a:pt x="1743" y="29"/>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1"/>
            <p:cNvSpPr/>
            <p:nvPr/>
          </p:nvSpPr>
          <p:spPr>
            <a:xfrm>
              <a:off x="1874062" y="3867844"/>
              <a:ext cx="168707" cy="128430"/>
            </a:xfrm>
            <a:custGeom>
              <a:rect b="b" l="l" r="r" t="t"/>
              <a:pathLst>
                <a:path extrusionOk="0" h="1926" w="2530">
                  <a:moveTo>
                    <a:pt x="937" y="0"/>
                  </a:moveTo>
                  <a:cubicBezTo>
                    <a:pt x="632" y="0"/>
                    <a:pt x="369" y="120"/>
                    <a:pt x="237" y="354"/>
                  </a:cubicBezTo>
                  <a:cubicBezTo>
                    <a:pt x="1" y="763"/>
                    <a:pt x="262" y="1364"/>
                    <a:pt x="838" y="1707"/>
                  </a:cubicBezTo>
                  <a:cubicBezTo>
                    <a:pt x="1082" y="1854"/>
                    <a:pt x="1344" y="1925"/>
                    <a:pt x="1582" y="1925"/>
                  </a:cubicBezTo>
                  <a:cubicBezTo>
                    <a:pt x="1892" y="1925"/>
                    <a:pt x="2160" y="1804"/>
                    <a:pt x="2294" y="1575"/>
                  </a:cubicBezTo>
                  <a:cubicBezTo>
                    <a:pt x="2530" y="1169"/>
                    <a:pt x="2265" y="565"/>
                    <a:pt x="1690" y="225"/>
                  </a:cubicBezTo>
                  <a:cubicBezTo>
                    <a:pt x="1442" y="74"/>
                    <a:pt x="1177" y="0"/>
                    <a:pt x="937"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1"/>
            <p:cNvSpPr/>
            <p:nvPr/>
          </p:nvSpPr>
          <p:spPr>
            <a:xfrm>
              <a:off x="1669610" y="3775354"/>
              <a:ext cx="186111" cy="160571"/>
            </a:xfrm>
            <a:custGeom>
              <a:rect b="b" l="l" r="r" t="t"/>
              <a:pathLst>
                <a:path extrusionOk="0" h="2408" w="2791">
                  <a:moveTo>
                    <a:pt x="1841" y="0"/>
                  </a:moveTo>
                  <a:cubicBezTo>
                    <a:pt x="1479" y="0"/>
                    <a:pt x="1056" y="188"/>
                    <a:pt x="708" y="537"/>
                  </a:cubicBezTo>
                  <a:cubicBezTo>
                    <a:pt x="142" y="1100"/>
                    <a:pt x="0" y="1861"/>
                    <a:pt x="378" y="2254"/>
                  </a:cubicBezTo>
                  <a:cubicBezTo>
                    <a:pt x="485" y="2361"/>
                    <a:pt x="599" y="2408"/>
                    <a:pt x="722" y="2408"/>
                  </a:cubicBezTo>
                  <a:cubicBezTo>
                    <a:pt x="1037" y="2408"/>
                    <a:pt x="1402" y="2099"/>
                    <a:pt x="1809" y="1703"/>
                  </a:cubicBezTo>
                  <a:cubicBezTo>
                    <a:pt x="2372" y="1140"/>
                    <a:pt x="2790" y="615"/>
                    <a:pt x="2410" y="222"/>
                  </a:cubicBezTo>
                  <a:cubicBezTo>
                    <a:pt x="2264" y="72"/>
                    <a:pt x="2064" y="0"/>
                    <a:pt x="1841" y="0"/>
                  </a:cubicBezTo>
                  <a:close/>
                </a:path>
              </a:pathLst>
            </a:custGeom>
            <a:solidFill>
              <a:srgbClr val="C26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1"/>
            <p:cNvSpPr/>
            <p:nvPr/>
          </p:nvSpPr>
          <p:spPr>
            <a:xfrm>
              <a:off x="1714888" y="3811097"/>
              <a:ext cx="116294" cy="110159"/>
            </a:xfrm>
            <a:custGeom>
              <a:rect b="b" l="l" r="r" t="t"/>
              <a:pathLst>
                <a:path extrusionOk="0" h="1652" w="1744">
                  <a:moveTo>
                    <a:pt x="1743" y="26"/>
                  </a:moveTo>
                  <a:cubicBezTo>
                    <a:pt x="1743" y="41"/>
                    <a:pt x="1693" y="54"/>
                    <a:pt x="1614" y="92"/>
                  </a:cubicBezTo>
                  <a:cubicBezTo>
                    <a:pt x="1536" y="133"/>
                    <a:pt x="1444" y="199"/>
                    <a:pt x="1337" y="290"/>
                  </a:cubicBezTo>
                  <a:cubicBezTo>
                    <a:pt x="1130" y="472"/>
                    <a:pt x="878" y="721"/>
                    <a:pt x="708" y="919"/>
                  </a:cubicBezTo>
                  <a:cubicBezTo>
                    <a:pt x="356" y="1312"/>
                    <a:pt x="92" y="1652"/>
                    <a:pt x="29" y="1627"/>
                  </a:cubicBezTo>
                  <a:cubicBezTo>
                    <a:pt x="1" y="1598"/>
                    <a:pt x="42" y="1495"/>
                    <a:pt x="120" y="1337"/>
                  </a:cubicBezTo>
                  <a:cubicBezTo>
                    <a:pt x="211" y="1180"/>
                    <a:pt x="356" y="985"/>
                    <a:pt x="539" y="774"/>
                  </a:cubicBezTo>
                  <a:cubicBezTo>
                    <a:pt x="721" y="564"/>
                    <a:pt x="1010" y="340"/>
                    <a:pt x="1246" y="183"/>
                  </a:cubicBezTo>
                  <a:cubicBezTo>
                    <a:pt x="1366" y="104"/>
                    <a:pt x="1495" y="41"/>
                    <a:pt x="1586" y="26"/>
                  </a:cubicBezTo>
                  <a:cubicBezTo>
                    <a:pt x="1680" y="1"/>
                    <a:pt x="1731" y="13"/>
                    <a:pt x="1743" y="26"/>
                  </a:cubicBezTo>
                  <a:close/>
                </a:path>
              </a:pathLst>
            </a:custGeom>
            <a:solidFill>
              <a:srgbClr val="7F3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sp>
        <p:nvSpPr>
          <p:cNvPr id="3401" name="Google Shape;3401;p4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A03E30"/>
                </a:solidFill>
              </a:rPr>
              <a:t>The dataset</a:t>
            </a:r>
            <a:endParaRPr b="1" sz="3200">
              <a:solidFill>
                <a:srgbClr val="A03E30"/>
              </a:solidFill>
            </a:endParaRPr>
          </a:p>
        </p:txBody>
      </p:sp>
      <p:sp>
        <p:nvSpPr>
          <p:cNvPr id="3402" name="Google Shape;3402;p42"/>
          <p:cNvSpPr txBox="1"/>
          <p:nvPr>
            <p:ph idx="8" type="subTitle"/>
          </p:nvPr>
        </p:nvSpPr>
        <p:spPr>
          <a:xfrm>
            <a:off x="798525" y="1385875"/>
            <a:ext cx="7953300" cy="291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Merge of 2 </a:t>
            </a:r>
            <a:r>
              <a:rPr lang="en" sz="2100"/>
              <a:t>datasets</a:t>
            </a:r>
            <a:r>
              <a:rPr lang="en" sz="2100"/>
              <a:t> : </a:t>
            </a:r>
            <a:r>
              <a:rPr i="1" lang="en" sz="2100"/>
              <a:t>Robusta beans and Arabica beans</a:t>
            </a:r>
            <a:endParaRPr i="1" sz="2100"/>
          </a:p>
          <a:p>
            <a:pPr indent="0" lvl="0" marL="0" rtl="0" algn="ctr">
              <a:spcBef>
                <a:spcPts val="0"/>
              </a:spcBef>
              <a:spcAft>
                <a:spcPts val="0"/>
              </a:spcAft>
              <a:buNone/>
            </a:pPr>
            <a:r>
              <a:t/>
            </a:r>
            <a:endParaRPr sz="2100"/>
          </a:p>
          <a:p>
            <a:pPr indent="0" lvl="0" marL="0" rtl="0" algn="ctr">
              <a:spcBef>
                <a:spcPts val="0"/>
              </a:spcBef>
              <a:spcAft>
                <a:spcPts val="0"/>
              </a:spcAft>
              <a:buClr>
                <a:schemeClr val="dk1"/>
              </a:buClr>
              <a:buSzPts val="1100"/>
              <a:buFont typeface="Arial"/>
              <a:buNone/>
            </a:pPr>
            <a:r>
              <a:rPr lang="en" sz="2100"/>
              <a:t>Initially </a:t>
            </a:r>
            <a:r>
              <a:rPr b="1" lang="en" sz="2100"/>
              <a:t>44 columns</a:t>
            </a:r>
            <a:r>
              <a:rPr lang="en" sz="2100"/>
              <a:t> (~½ numerical)</a:t>
            </a:r>
            <a:endParaRPr sz="2100"/>
          </a:p>
          <a:p>
            <a:pPr indent="0" lvl="0" marL="0" rtl="0" algn="ctr">
              <a:spcBef>
                <a:spcPts val="0"/>
              </a:spcBef>
              <a:spcAft>
                <a:spcPts val="0"/>
              </a:spcAft>
              <a:buClr>
                <a:schemeClr val="dk1"/>
              </a:buClr>
              <a:buSzPts val="1100"/>
              <a:buFont typeface="Arial"/>
              <a:buNone/>
            </a:pPr>
            <a:r>
              <a:t/>
            </a:r>
            <a:endParaRPr sz="2100"/>
          </a:p>
          <a:p>
            <a:pPr indent="0" lvl="0" marL="0" rtl="0" algn="ctr">
              <a:spcBef>
                <a:spcPts val="0"/>
              </a:spcBef>
              <a:spcAft>
                <a:spcPts val="0"/>
              </a:spcAft>
              <a:buClr>
                <a:schemeClr val="dk1"/>
              </a:buClr>
              <a:buSzPts val="1100"/>
              <a:buFont typeface="Arial"/>
              <a:buNone/>
            </a:pPr>
            <a:r>
              <a:rPr b="1" lang="en" sz="2100"/>
              <a:t>Preprocessing</a:t>
            </a:r>
            <a:r>
              <a:rPr lang="en" sz="2100"/>
              <a:t> needed for some categorical (</a:t>
            </a:r>
            <a:r>
              <a:rPr i="1" lang="en" sz="2100"/>
              <a:t>Altitude, Harvest Year, Bag Weight…</a:t>
            </a:r>
            <a:r>
              <a:rPr lang="en" sz="2100"/>
              <a:t>)</a:t>
            </a:r>
            <a:endParaRPr sz="2100"/>
          </a:p>
          <a:p>
            <a:pPr indent="0" lvl="0" marL="0" rtl="0" algn="ctr">
              <a:spcBef>
                <a:spcPts val="0"/>
              </a:spcBef>
              <a:spcAft>
                <a:spcPts val="0"/>
              </a:spcAft>
              <a:buClr>
                <a:schemeClr val="dk1"/>
              </a:buClr>
              <a:buSzPts val="1100"/>
              <a:buFont typeface="Arial"/>
              <a:buNone/>
            </a:pPr>
            <a:r>
              <a:t/>
            </a:r>
            <a:endParaRPr sz="2100"/>
          </a:p>
          <a:p>
            <a:pPr indent="0" lvl="0" marL="0" rtl="0" algn="ctr">
              <a:spcBef>
                <a:spcPts val="0"/>
              </a:spcBef>
              <a:spcAft>
                <a:spcPts val="0"/>
              </a:spcAft>
              <a:buClr>
                <a:schemeClr val="dk1"/>
              </a:buClr>
              <a:buSzPts val="1100"/>
              <a:buFont typeface="Arial"/>
              <a:buNone/>
            </a:pPr>
            <a:r>
              <a:rPr lang="en" sz="2100"/>
              <a:t>Many </a:t>
            </a:r>
            <a:r>
              <a:rPr b="1" lang="en" sz="2100"/>
              <a:t>outliers</a:t>
            </a:r>
            <a:r>
              <a:rPr lang="en" sz="2100"/>
              <a:t> and low variance for some variables </a:t>
            </a:r>
            <a:endParaRPr sz="2100"/>
          </a:p>
          <a:p>
            <a:pPr indent="0" lvl="0" marL="0" rtl="0" algn="ctr">
              <a:spcBef>
                <a:spcPts val="0"/>
              </a:spcBef>
              <a:spcAft>
                <a:spcPts val="0"/>
              </a:spcAft>
              <a:buClr>
                <a:schemeClr val="dk1"/>
              </a:buClr>
              <a:buSzPts val="1100"/>
              <a:buFont typeface="Arial"/>
              <a:buNone/>
            </a:pPr>
            <a:r>
              <a:t/>
            </a:r>
            <a:endParaRPr sz="2100"/>
          </a:p>
          <a:p>
            <a:pPr indent="0" lvl="0" marL="0" rtl="0" algn="ctr">
              <a:spcBef>
                <a:spcPts val="0"/>
              </a:spcBef>
              <a:spcAft>
                <a:spcPts val="0"/>
              </a:spcAft>
              <a:buClr>
                <a:schemeClr val="dk1"/>
              </a:buClr>
              <a:buSzPts val="1100"/>
              <a:buFont typeface="Arial"/>
              <a:buNone/>
            </a:pPr>
            <a:r>
              <a:rPr lang="en" sz="2100"/>
              <a:t>Some </a:t>
            </a:r>
            <a:r>
              <a:rPr b="1" lang="en" sz="2100"/>
              <a:t>class imbalances</a:t>
            </a:r>
            <a:r>
              <a:rPr lang="en" sz="2100"/>
              <a:t> : </a:t>
            </a:r>
            <a:r>
              <a:rPr i="1" lang="en" sz="2100"/>
              <a:t>Country, </a:t>
            </a:r>
            <a:r>
              <a:rPr i="1" lang="en" sz="2100"/>
              <a:t>Specie</a:t>
            </a:r>
            <a:r>
              <a:rPr i="1" lang="en" sz="2100"/>
              <a:t>,...</a:t>
            </a:r>
            <a:endParaRPr i="1" sz="2100"/>
          </a:p>
        </p:txBody>
      </p:sp>
      <p:sp>
        <p:nvSpPr>
          <p:cNvPr id="3403" name="Google Shape;3403;p42"/>
          <p:cNvSpPr txBox="1"/>
          <p:nvPr/>
        </p:nvSpPr>
        <p:spPr>
          <a:xfrm>
            <a:off x="1877425" y="1533050"/>
            <a:ext cx="63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7" name="Shape 3407"/>
        <p:cNvGrpSpPr/>
        <p:nvPr/>
      </p:nvGrpSpPr>
      <p:grpSpPr>
        <a:xfrm>
          <a:off x="0" y="0"/>
          <a:ext cx="0" cy="0"/>
          <a:chOff x="0" y="0"/>
          <a:chExt cx="0" cy="0"/>
        </a:xfrm>
      </p:grpSpPr>
      <p:sp>
        <p:nvSpPr>
          <p:cNvPr id="3408" name="Google Shape;3408;p4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A03E30"/>
                </a:solidFill>
              </a:rPr>
              <a:t>Main features</a:t>
            </a:r>
            <a:endParaRPr b="1" sz="3200">
              <a:solidFill>
                <a:srgbClr val="A03E30"/>
              </a:solidFill>
            </a:endParaRPr>
          </a:p>
        </p:txBody>
      </p:sp>
      <p:sp>
        <p:nvSpPr>
          <p:cNvPr id="3409" name="Google Shape;3409;p43"/>
          <p:cNvSpPr txBox="1"/>
          <p:nvPr>
            <p:ph idx="4294967295" type="body"/>
          </p:nvPr>
        </p:nvSpPr>
        <p:spPr>
          <a:xfrm>
            <a:off x="1142150" y="1285775"/>
            <a:ext cx="3279300" cy="2346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DM Serif Display"/>
              <a:buChar char="●"/>
            </a:pPr>
            <a:r>
              <a:rPr lang="en" sz="2400">
                <a:latin typeface="DM Serif Display"/>
                <a:ea typeface="DM Serif Display"/>
                <a:cs typeface="DM Serif Display"/>
                <a:sym typeface="DM Serif Display"/>
              </a:rPr>
              <a:t>Coffee quality</a:t>
            </a:r>
            <a:endParaRPr sz="2400">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Aroma</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Flavor</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Aftertaste</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Acidity</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Body</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Balance</a:t>
            </a:r>
            <a:endParaRPr>
              <a:latin typeface="DM Serif Display"/>
              <a:ea typeface="DM Serif Display"/>
              <a:cs typeface="DM Serif Display"/>
              <a:sym typeface="DM Serif Display"/>
            </a:endParaRPr>
          </a:p>
          <a:p>
            <a:pPr indent="0" lvl="0" marL="0" rtl="0" algn="l">
              <a:spcBef>
                <a:spcPts val="0"/>
              </a:spcBef>
              <a:spcAft>
                <a:spcPts val="0"/>
              </a:spcAft>
              <a:buNone/>
            </a:pPr>
            <a:r>
              <a:t/>
            </a:r>
            <a:endParaRPr>
              <a:latin typeface="DM Serif Display"/>
              <a:ea typeface="DM Serif Display"/>
              <a:cs typeface="DM Serif Display"/>
              <a:sym typeface="DM Serif Display"/>
            </a:endParaRPr>
          </a:p>
          <a:p>
            <a:pPr indent="-381000" lvl="0" marL="457200" rtl="0" algn="l">
              <a:spcBef>
                <a:spcPts val="0"/>
              </a:spcBef>
              <a:spcAft>
                <a:spcPts val="0"/>
              </a:spcAft>
              <a:buSzPts val="2400"/>
              <a:buFont typeface="DM Serif Display"/>
              <a:buChar char="●"/>
            </a:pPr>
            <a:r>
              <a:rPr lang="en" sz="2400">
                <a:latin typeface="DM Serif Display"/>
                <a:ea typeface="DM Serif Display"/>
                <a:cs typeface="DM Serif Display"/>
                <a:sym typeface="DM Serif Display"/>
              </a:rPr>
              <a:t>Location:</a:t>
            </a:r>
            <a:endParaRPr sz="2400">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Country of Origin</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Altitude</a:t>
            </a:r>
            <a:endParaRPr>
              <a:latin typeface="DM Serif Display"/>
              <a:ea typeface="DM Serif Display"/>
              <a:cs typeface="DM Serif Display"/>
              <a:sym typeface="DM Serif Display"/>
            </a:endParaRPr>
          </a:p>
        </p:txBody>
      </p:sp>
      <p:sp>
        <p:nvSpPr>
          <p:cNvPr id="3410" name="Google Shape;3410;p43"/>
          <p:cNvSpPr txBox="1"/>
          <p:nvPr>
            <p:ph idx="4294967295" type="body"/>
          </p:nvPr>
        </p:nvSpPr>
        <p:spPr>
          <a:xfrm>
            <a:off x="4593925" y="1285775"/>
            <a:ext cx="3190500" cy="3450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DM Serif Display"/>
              <a:buChar char="●"/>
            </a:pPr>
            <a:r>
              <a:rPr lang="en" sz="2400">
                <a:latin typeface="DM Serif Display"/>
                <a:ea typeface="DM Serif Display"/>
                <a:cs typeface="DM Serif Display"/>
                <a:sym typeface="DM Serif Display"/>
              </a:rPr>
              <a:t>Packaging info</a:t>
            </a:r>
            <a:endParaRPr sz="2400">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Bag Weight</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Expiration Year</a:t>
            </a:r>
            <a:endParaRPr>
              <a:latin typeface="DM Serif Display"/>
              <a:ea typeface="DM Serif Display"/>
              <a:cs typeface="DM Serif Display"/>
              <a:sym typeface="DM Serif Display"/>
            </a:endParaRPr>
          </a:p>
          <a:p>
            <a:pPr indent="0" lvl="0" marL="0" rtl="0" algn="l">
              <a:spcBef>
                <a:spcPts val="0"/>
              </a:spcBef>
              <a:spcAft>
                <a:spcPts val="0"/>
              </a:spcAft>
              <a:buNone/>
            </a:pPr>
            <a:r>
              <a:t/>
            </a:r>
            <a:endParaRPr>
              <a:latin typeface="DM Serif Display"/>
              <a:ea typeface="DM Serif Display"/>
              <a:cs typeface="DM Serif Display"/>
              <a:sym typeface="DM Serif Display"/>
            </a:endParaRPr>
          </a:p>
          <a:p>
            <a:pPr indent="-381000" lvl="0" marL="457200" rtl="0" algn="l">
              <a:spcBef>
                <a:spcPts val="0"/>
              </a:spcBef>
              <a:spcAft>
                <a:spcPts val="0"/>
              </a:spcAft>
              <a:buSzPts val="2400"/>
              <a:buFont typeface="DM Serif Display"/>
              <a:buChar char="●"/>
            </a:pPr>
            <a:r>
              <a:rPr lang="en" sz="2400">
                <a:latin typeface="DM Serif Display"/>
                <a:ea typeface="DM Serif Display"/>
                <a:cs typeface="DM Serif Display"/>
                <a:sym typeface="DM Serif Display"/>
              </a:rPr>
              <a:t>Defects</a:t>
            </a:r>
            <a:endParaRPr sz="2400">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Category One Defects</a:t>
            </a:r>
            <a:endParaRPr>
              <a:latin typeface="DM Serif Display"/>
              <a:ea typeface="DM Serif Display"/>
              <a:cs typeface="DM Serif Display"/>
              <a:sym typeface="DM Serif Display"/>
            </a:endParaRPr>
          </a:p>
          <a:p>
            <a:pPr indent="-317500" lvl="1" marL="914400" rtl="0" algn="l">
              <a:spcBef>
                <a:spcPts val="0"/>
              </a:spcBef>
              <a:spcAft>
                <a:spcPts val="0"/>
              </a:spcAft>
              <a:buSzPts val="1400"/>
              <a:buFont typeface="DM Serif Display"/>
              <a:buChar char="○"/>
            </a:pPr>
            <a:r>
              <a:rPr lang="en">
                <a:latin typeface="DM Serif Display"/>
                <a:ea typeface="DM Serif Display"/>
                <a:cs typeface="DM Serif Display"/>
                <a:sym typeface="DM Serif Display"/>
              </a:rPr>
              <a:t>Category Two Defects</a:t>
            </a:r>
            <a:endParaRPr>
              <a:latin typeface="DM Serif Display"/>
              <a:ea typeface="DM Serif Display"/>
              <a:cs typeface="DM Serif Display"/>
              <a:sym typeface="DM Serif Dis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afe Bookstore Project Proposal by Slidesgo">
  <a:themeElements>
    <a:clrScheme name="Simple Light">
      <a:dk1>
        <a:srgbClr val="471108"/>
      </a:dk1>
      <a:lt1>
        <a:srgbClr val="00695A"/>
      </a:lt1>
      <a:dk2>
        <a:srgbClr val="F9E7C8"/>
      </a:dk2>
      <a:lt2>
        <a:srgbClr val="FFB887"/>
      </a:lt2>
      <a:accent1>
        <a:srgbClr val="E19453"/>
      </a:accent1>
      <a:accent2>
        <a:srgbClr val="C26433"/>
      </a:accent2>
      <a:accent3>
        <a:srgbClr val="A3432B"/>
      </a:accent3>
      <a:accent4>
        <a:srgbClr val="7F3C2A"/>
      </a:accent4>
      <a:accent5>
        <a:srgbClr val="509C7D"/>
      </a:accent5>
      <a:accent6>
        <a:srgbClr val="FFFFFF"/>
      </a:accent6>
      <a:hlink>
        <a:srgbClr val="4711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